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425" r:id="rId3"/>
    <p:sldId id="412" r:id="rId4"/>
    <p:sldId id="413" r:id="rId5"/>
    <p:sldId id="420" r:id="rId6"/>
    <p:sldId id="421" r:id="rId7"/>
    <p:sldId id="422" r:id="rId8"/>
    <p:sldId id="423" r:id="rId9"/>
    <p:sldId id="283" r:id="rId10"/>
    <p:sldId id="411" r:id="rId11"/>
    <p:sldId id="424" r:id="rId12"/>
    <p:sldId id="426" r:id="rId13"/>
    <p:sldId id="4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17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FFE53-56E8-6C40-9174-74ED2FCE116D}" type="doc">
      <dgm:prSet loTypeId="urn:microsoft.com/office/officeart/2005/8/layout/default" loCatId="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EC409C2-6EBC-9444-98EA-D1DD0B5A4453}">
      <dgm:prSet phldrT="[Text]"/>
      <dgm:spPr/>
      <dgm:t>
        <a:bodyPr/>
        <a:lstStyle/>
        <a:p>
          <a:r>
            <a:rPr lang="en-US" dirty="0"/>
            <a:t>Step 2</a:t>
          </a:r>
        </a:p>
      </dgm:t>
    </dgm:pt>
    <dgm:pt modelId="{D86CFD73-337B-6544-8775-A232FA639F4D}" type="parTrans" cxnId="{45388831-1A95-E240-889D-794BCB993B91}">
      <dgm:prSet/>
      <dgm:spPr/>
      <dgm:t>
        <a:bodyPr/>
        <a:lstStyle/>
        <a:p>
          <a:endParaRPr lang="en-US"/>
        </a:p>
      </dgm:t>
    </dgm:pt>
    <dgm:pt modelId="{088793CC-1D45-7A4C-8CCD-B2C951482FA7}" type="sibTrans" cxnId="{45388831-1A95-E240-889D-794BCB993B91}">
      <dgm:prSet/>
      <dgm:spPr/>
      <dgm:t>
        <a:bodyPr/>
        <a:lstStyle/>
        <a:p>
          <a:endParaRPr lang="en-US"/>
        </a:p>
      </dgm:t>
    </dgm:pt>
    <dgm:pt modelId="{D54A9F68-09F7-F043-94F7-95072416A4B8}">
      <dgm:prSet/>
      <dgm:spPr/>
      <dgm:t>
        <a:bodyPr/>
        <a:lstStyle/>
        <a:p>
          <a:r>
            <a:rPr lang="en-US"/>
            <a:t> Define purpose and goals of committee </a:t>
          </a:r>
        </a:p>
      </dgm:t>
    </dgm:pt>
    <dgm:pt modelId="{A6140AA7-6B52-5044-BCDC-E64C5B66DE00}" type="parTrans" cxnId="{AF4BF93E-FE1F-2844-830D-A50E9854646B}">
      <dgm:prSet/>
      <dgm:spPr/>
      <dgm:t>
        <a:bodyPr/>
        <a:lstStyle/>
        <a:p>
          <a:endParaRPr lang="en-US"/>
        </a:p>
      </dgm:t>
    </dgm:pt>
    <dgm:pt modelId="{AA7C4BA8-C992-A74F-8C0D-BC70A80E670C}" type="sibTrans" cxnId="{AF4BF93E-FE1F-2844-830D-A50E9854646B}">
      <dgm:prSet/>
      <dgm:spPr/>
      <dgm:t>
        <a:bodyPr/>
        <a:lstStyle/>
        <a:p>
          <a:endParaRPr lang="en-US"/>
        </a:p>
      </dgm:t>
    </dgm:pt>
    <dgm:pt modelId="{1182D1E3-8F31-834A-9E0B-EE8C4F479B43}">
      <dgm:prSet/>
      <dgm:spPr/>
      <dgm:t>
        <a:bodyPr/>
        <a:lstStyle/>
        <a:p>
          <a:r>
            <a:rPr lang="en-US" dirty="0"/>
            <a:t>Step 4 </a:t>
          </a:r>
        </a:p>
      </dgm:t>
    </dgm:pt>
    <dgm:pt modelId="{B6DBA0B5-B87F-A642-8E1D-7F76A46ED8CA}" type="parTrans" cxnId="{F465A49F-98E4-5D43-94F2-FC021C0F3BB5}">
      <dgm:prSet/>
      <dgm:spPr/>
      <dgm:t>
        <a:bodyPr/>
        <a:lstStyle/>
        <a:p>
          <a:endParaRPr lang="en-US"/>
        </a:p>
      </dgm:t>
    </dgm:pt>
    <dgm:pt modelId="{C39EA481-EBC0-C147-A742-932483EE1946}" type="sibTrans" cxnId="{F465A49F-98E4-5D43-94F2-FC021C0F3BB5}">
      <dgm:prSet/>
      <dgm:spPr/>
      <dgm:t>
        <a:bodyPr/>
        <a:lstStyle/>
        <a:p>
          <a:endParaRPr lang="en-US"/>
        </a:p>
      </dgm:t>
    </dgm:pt>
    <dgm:pt modelId="{F86CAD68-A7AF-3846-81E3-181579570798}">
      <dgm:prSet/>
      <dgm:spPr/>
      <dgm:t>
        <a:bodyPr/>
        <a:lstStyle/>
        <a:p>
          <a:r>
            <a:rPr lang="en-US"/>
            <a:t> Articulate how your committee will benefit the organization</a:t>
          </a:r>
        </a:p>
      </dgm:t>
    </dgm:pt>
    <dgm:pt modelId="{17D0647A-6D1F-A548-BE6B-4048AF14E3BA}" type="parTrans" cxnId="{ED73570A-BDAA-A144-B85A-C31D7E2E2E5F}">
      <dgm:prSet/>
      <dgm:spPr/>
      <dgm:t>
        <a:bodyPr/>
        <a:lstStyle/>
        <a:p>
          <a:endParaRPr lang="en-US"/>
        </a:p>
      </dgm:t>
    </dgm:pt>
    <dgm:pt modelId="{B4801374-DA14-2D47-83E0-4898EDA95DC0}" type="sibTrans" cxnId="{ED73570A-BDAA-A144-B85A-C31D7E2E2E5F}">
      <dgm:prSet/>
      <dgm:spPr/>
      <dgm:t>
        <a:bodyPr/>
        <a:lstStyle/>
        <a:p>
          <a:endParaRPr lang="en-US"/>
        </a:p>
      </dgm:t>
    </dgm:pt>
    <dgm:pt modelId="{C245A7CD-E22A-934A-83CE-E156E6E9DDDC}">
      <dgm:prSet/>
      <dgm:spPr/>
      <dgm:t>
        <a:bodyPr/>
        <a:lstStyle/>
        <a:p>
          <a:r>
            <a:rPr lang="en-US" dirty="0"/>
            <a:t>Step 5 </a:t>
          </a:r>
        </a:p>
      </dgm:t>
    </dgm:pt>
    <dgm:pt modelId="{6516C6F6-0EA7-684A-B96B-ECF810EA055E}" type="parTrans" cxnId="{B7E40C0F-5F3B-204D-A1E4-A667BF077F1B}">
      <dgm:prSet/>
      <dgm:spPr/>
      <dgm:t>
        <a:bodyPr/>
        <a:lstStyle/>
        <a:p>
          <a:endParaRPr lang="en-US"/>
        </a:p>
      </dgm:t>
    </dgm:pt>
    <dgm:pt modelId="{E7BB9FDE-DDE5-154F-9FDC-478C1BCFB557}" type="sibTrans" cxnId="{B7E40C0F-5F3B-204D-A1E4-A667BF077F1B}">
      <dgm:prSet/>
      <dgm:spPr/>
      <dgm:t>
        <a:bodyPr/>
        <a:lstStyle/>
        <a:p>
          <a:endParaRPr lang="en-US"/>
        </a:p>
      </dgm:t>
    </dgm:pt>
    <dgm:pt modelId="{49A6DF2D-CB08-7945-86AF-C4A105162927}">
      <dgm:prSet/>
      <dgm:spPr/>
      <dgm:t>
        <a:bodyPr/>
        <a:lstStyle/>
        <a:p>
          <a:r>
            <a:rPr lang="en-US"/>
            <a:t> Determine a communication  plan </a:t>
          </a:r>
        </a:p>
      </dgm:t>
    </dgm:pt>
    <dgm:pt modelId="{465F911B-6C8E-A14B-B55E-05AE5CCD0B9A}" type="parTrans" cxnId="{BC331055-40D8-7044-AFDE-98C7C153B3C5}">
      <dgm:prSet/>
      <dgm:spPr/>
      <dgm:t>
        <a:bodyPr/>
        <a:lstStyle/>
        <a:p>
          <a:endParaRPr lang="en-US"/>
        </a:p>
      </dgm:t>
    </dgm:pt>
    <dgm:pt modelId="{A3ECF9C2-3A08-A14B-9FBD-F22AC1B69010}" type="sibTrans" cxnId="{BC331055-40D8-7044-AFDE-98C7C153B3C5}">
      <dgm:prSet/>
      <dgm:spPr/>
      <dgm:t>
        <a:bodyPr/>
        <a:lstStyle/>
        <a:p>
          <a:endParaRPr lang="en-US"/>
        </a:p>
      </dgm:t>
    </dgm:pt>
    <dgm:pt modelId="{0EA2F98B-5D7F-7342-87D8-0148B13615E1}">
      <dgm:prSet/>
      <dgm:spPr/>
      <dgm:t>
        <a:bodyPr/>
        <a:lstStyle/>
        <a:p>
          <a:r>
            <a:rPr lang="en-US" dirty="0"/>
            <a:t>Step 6</a:t>
          </a:r>
        </a:p>
      </dgm:t>
    </dgm:pt>
    <dgm:pt modelId="{1F40FAA7-AF77-3546-BFFA-A466D4F8CA7A}" type="parTrans" cxnId="{ACDF214A-05DC-0645-A204-1D873FA4736B}">
      <dgm:prSet/>
      <dgm:spPr/>
      <dgm:t>
        <a:bodyPr/>
        <a:lstStyle/>
        <a:p>
          <a:endParaRPr lang="en-US"/>
        </a:p>
      </dgm:t>
    </dgm:pt>
    <dgm:pt modelId="{752FE988-0A7E-3143-B1BB-4BC95F97FC29}" type="sibTrans" cxnId="{ACDF214A-05DC-0645-A204-1D873FA4736B}">
      <dgm:prSet/>
      <dgm:spPr/>
      <dgm:t>
        <a:bodyPr/>
        <a:lstStyle/>
        <a:p>
          <a:endParaRPr lang="en-US"/>
        </a:p>
      </dgm:t>
    </dgm:pt>
    <dgm:pt modelId="{CD0828DA-F126-2F48-B70F-112184C140EA}">
      <dgm:prSet/>
      <dgm:spPr/>
      <dgm:t>
        <a:bodyPr/>
        <a:lstStyle/>
        <a:p>
          <a:r>
            <a:rPr lang="en-US"/>
            <a:t> Create an assessment plan</a:t>
          </a:r>
        </a:p>
      </dgm:t>
    </dgm:pt>
    <dgm:pt modelId="{23D506B8-AD51-824A-BD23-7D3363C7FCC3}" type="parTrans" cxnId="{C403AF21-0E7A-A948-A1D2-25C27FF41C5B}">
      <dgm:prSet/>
      <dgm:spPr/>
      <dgm:t>
        <a:bodyPr/>
        <a:lstStyle/>
        <a:p>
          <a:endParaRPr lang="en-US"/>
        </a:p>
      </dgm:t>
    </dgm:pt>
    <dgm:pt modelId="{EC277CFC-9902-CF46-9EC0-9613FB3EAC92}" type="sibTrans" cxnId="{C403AF21-0E7A-A948-A1D2-25C27FF41C5B}">
      <dgm:prSet/>
      <dgm:spPr/>
      <dgm:t>
        <a:bodyPr/>
        <a:lstStyle/>
        <a:p>
          <a:endParaRPr lang="en-US"/>
        </a:p>
      </dgm:t>
    </dgm:pt>
    <dgm:pt modelId="{DEC58C0F-AD02-0847-ABEA-9FF8C2939E71}">
      <dgm:prSet/>
      <dgm:spPr/>
      <dgm:t>
        <a:bodyPr/>
        <a:lstStyle/>
        <a:p>
          <a:r>
            <a:rPr lang="en-US"/>
            <a:t> What is the purpose of your committee? </a:t>
          </a:r>
        </a:p>
      </dgm:t>
    </dgm:pt>
    <dgm:pt modelId="{406987A4-A20E-C440-9DBC-350E9E56DFF4}" type="parTrans" cxnId="{C651D963-1451-234E-BD27-A5F89EC1B3BA}">
      <dgm:prSet/>
      <dgm:spPr/>
      <dgm:t>
        <a:bodyPr/>
        <a:lstStyle/>
        <a:p>
          <a:endParaRPr lang="en-US"/>
        </a:p>
      </dgm:t>
    </dgm:pt>
    <dgm:pt modelId="{326BD9F3-B6D8-8645-A16E-C8D67CC5D185}" type="sibTrans" cxnId="{C651D963-1451-234E-BD27-A5F89EC1B3BA}">
      <dgm:prSet/>
      <dgm:spPr/>
      <dgm:t>
        <a:bodyPr/>
        <a:lstStyle/>
        <a:p>
          <a:endParaRPr lang="en-US"/>
        </a:p>
      </dgm:t>
    </dgm:pt>
    <dgm:pt modelId="{88EEB36B-E3F1-D048-BC4C-3126DED972C9}">
      <dgm:prSet/>
      <dgm:spPr/>
      <dgm:t>
        <a:bodyPr/>
        <a:lstStyle/>
        <a:p>
          <a:endParaRPr lang="en-US"/>
        </a:p>
      </dgm:t>
    </dgm:pt>
    <dgm:pt modelId="{2E9FC44C-AB5E-5D4A-BA0A-721AEA612434}" type="parTrans" cxnId="{A93FB534-061A-B049-BCF3-7037CFD94D3F}">
      <dgm:prSet/>
      <dgm:spPr/>
      <dgm:t>
        <a:bodyPr/>
        <a:lstStyle/>
        <a:p>
          <a:endParaRPr lang="en-US"/>
        </a:p>
      </dgm:t>
    </dgm:pt>
    <dgm:pt modelId="{A43DA3EE-5ECB-0E45-9389-5E276B48CEC0}" type="sibTrans" cxnId="{A93FB534-061A-B049-BCF3-7037CFD94D3F}">
      <dgm:prSet/>
      <dgm:spPr/>
      <dgm:t>
        <a:bodyPr/>
        <a:lstStyle/>
        <a:p>
          <a:endParaRPr lang="en-US"/>
        </a:p>
      </dgm:t>
    </dgm:pt>
    <dgm:pt modelId="{AE0BB5E1-7A88-2149-862A-38595F2518A6}">
      <dgm:prSet/>
      <dgm:spPr/>
      <dgm:t>
        <a:bodyPr/>
        <a:lstStyle/>
        <a:p>
          <a:r>
            <a:rPr lang="en-US"/>
            <a:t> How will your committee improve or enhance the organization?</a:t>
          </a:r>
        </a:p>
      </dgm:t>
    </dgm:pt>
    <dgm:pt modelId="{FBEE82B2-BFF3-2C49-B68A-FC41B2F0DDB8}" type="parTrans" cxnId="{C57B6F45-378D-6A48-B609-312072FFD9EE}">
      <dgm:prSet/>
      <dgm:spPr/>
      <dgm:t>
        <a:bodyPr/>
        <a:lstStyle/>
        <a:p>
          <a:endParaRPr lang="en-US"/>
        </a:p>
      </dgm:t>
    </dgm:pt>
    <dgm:pt modelId="{C272BD9E-5E05-8844-92B7-84A11939A60E}" type="sibTrans" cxnId="{C57B6F45-378D-6A48-B609-312072FFD9EE}">
      <dgm:prSet/>
      <dgm:spPr/>
      <dgm:t>
        <a:bodyPr/>
        <a:lstStyle/>
        <a:p>
          <a:endParaRPr lang="en-US"/>
        </a:p>
      </dgm:t>
    </dgm:pt>
    <dgm:pt modelId="{5E282E63-E8CD-E249-9261-99AB9E6E5CEF}">
      <dgm:prSet/>
      <dgm:spPr/>
      <dgm:t>
        <a:bodyPr/>
        <a:lstStyle/>
        <a:p>
          <a:endParaRPr lang="en-US"/>
        </a:p>
      </dgm:t>
    </dgm:pt>
    <dgm:pt modelId="{D56BFD1D-230E-324A-B9D7-5F8FDB66165C}" type="parTrans" cxnId="{1EF30A7A-027D-B34E-A04E-626383E629C9}">
      <dgm:prSet/>
      <dgm:spPr/>
      <dgm:t>
        <a:bodyPr/>
        <a:lstStyle/>
        <a:p>
          <a:endParaRPr lang="en-US"/>
        </a:p>
      </dgm:t>
    </dgm:pt>
    <dgm:pt modelId="{FCDF855A-9440-0845-A055-F3BA87A6096C}" type="sibTrans" cxnId="{1EF30A7A-027D-B34E-A04E-626383E629C9}">
      <dgm:prSet/>
      <dgm:spPr/>
      <dgm:t>
        <a:bodyPr/>
        <a:lstStyle/>
        <a:p>
          <a:endParaRPr lang="en-US"/>
        </a:p>
      </dgm:t>
    </dgm:pt>
    <dgm:pt modelId="{B4442866-CC4D-104A-871E-3006FE227C90}">
      <dgm:prSet/>
      <dgm:spPr/>
      <dgm:t>
        <a:bodyPr/>
        <a:lstStyle/>
        <a:p>
          <a:r>
            <a:rPr lang="en-US"/>
            <a:t> How will people know what you are doing? </a:t>
          </a:r>
        </a:p>
      </dgm:t>
    </dgm:pt>
    <dgm:pt modelId="{CE493217-E623-7C4B-B9BF-8391CA44B39D}" type="parTrans" cxnId="{E6240EAB-E040-BC49-A8F6-CE6343E90496}">
      <dgm:prSet/>
      <dgm:spPr/>
      <dgm:t>
        <a:bodyPr/>
        <a:lstStyle/>
        <a:p>
          <a:endParaRPr lang="en-US"/>
        </a:p>
      </dgm:t>
    </dgm:pt>
    <dgm:pt modelId="{47B050EF-752C-534F-AF76-6FA38681DE3E}" type="sibTrans" cxnId="{E6240EAB-E040-BC49-A8F6-CE6343E90496}">
      <dgm:prSet/>
      <dgm:spPr/>
      <dgm:t>
        <a:bodyPr/>
        <a:lstStyle/>
        <a:p>
          <a:endParaRPr lang="en-US"/>
        </a:p>
      </dgm:t>
    </dgm:pt>
    <dgm:pt modelId="{17421B8A-508C-EC46-BCA0-BADC8E3D27C2}">
      <dgm:prSet/>
      <dgm:spPr/>
      <dgm:t>
        <a:bodyPr/>
        <a:lstStyle/>
        <a:p>
          <a:r>
            <a:rPr lang="en-US"/>
            <a:t> How will you know if what you are doing is working? </a:t>
          </a:r>
        </a:p>
      </dgm:t>
    </dgm:pt>
    <dgm:pt modelId="{961A374B-351A-954B-A35E-CB47464877BF}" type="parTrans" cxnId="{4A6EB97C-F2F5-D245-A141-95FFB161F2E5}">
      <dgm:prSet/>
      <dgm:spPr/>
      <dgm:t>
        <a:bodyPr/>
        <a:lstStyle/>
        <a:p>
          <a:endParaRPr lang="en-US"/>
        </a:p>
      </dgm:t>
    </dgm:pt>
    <dgm:pt modelId="{2D367E09-FBDB-DB44-8E54-3003EA3CFDDC}" type="sibTrans" cxnId="{4A6EB97C-F2F5-D245-A141-95FFB161F2E5}">
      <dgm:prSet/>
      <dgm:spPr/>
      <dgm:t>
        <a:bodyPr/>
        <a:lstStyle/>
        <a:p>
          <a:endParaRPr lang="en-US"/>
        </a:p>
      </dgm:t>
    </dgm:pt>
    <dgm:pt modelId="{90ADEEA7-5F98-794F-A81A-5CB986C65D27}">
      <dgm:prSet/>
      <dgm:spPr/>
      <dgm:t>
        <a:bodyPr/>
        <a:lstStyle/>
        <a:p>
          <a:endParaRPr lang="en-US"/>
        </a:p>
      </dgm:t>
    </dgm:pt>
    <dgm:pt modelId="{3D3579D3-D84C-684C-9138-B27E48E9222F}" type="parTrans" cxnId="{B9E70763-6383-F34D-B0DC-F58736B483E9}">
      <dgm:prSet/>
      <dgm:spPr/>
      <dgm:t>
        <a:bodyPr/>
        <a:lstStyle/>
        <a:p>
          <a:endParaRPr lang="en-US"/>
        </a:p>
      </dgm:t>
    </dgm:pt>
    <dgm:pt modelId="{87DDE9A8-6964-E74A-823D-AF7A45DFDCD0}" type="sibTrans" cxnId="{B9E70763-6383-F34D-B0DC-F58736B483E9}">
      <dgm:prSet/>
      <dgm:spPr/>
      <dgm:t>
        <a:bodyPr/>
        <a:lstStyle/>
        <a:p>
          <a:endParaRPr lang="en-US"/>
        </a:p>
      </dgm:t>
    </dgm:pt>
    <dgm:pt modelId="{CB817628-A63B-7242-93D2-00809ED2DCCD}">
      <dgm:prSet/>
      <dgm:spPr/>
      <dgm:t>
        <a:bodyPr/>
        <a:lstStyle/>
        <a:p>
          <a:endParaRPr lang="en-US"/>
        </a:p>
      </dgm:t>
    </dgm:pt>
    <dgm:pt modelId="{12341E2E-67DC-6046-A4AD-2E775A5654BF}" type="parTrans" cxnId="{437BFDE9-4D6A-E24D-9972-A23D2CECC0E2}">
      <dgm:prSet/>
      <dgm:spPr/>
      <dgm:t>
        <a:bodyPr/>
        <a:lstStyle/>
        <a:p>
          <a:endParaRPr lang="en-US"/>
        </a:p>
      </dgm:t>
    </dgm:pt>
    <dgm:pt modelId="{E1FCC9FD-8A2E-F84D-9EA9-ACBE05831B40}" type="sibTrans" cxnId="{437BFDE9-4D6A-E24D-9972-A23D2CECC0E2}">
      <dgm:prSet/>
      <dgm:spPr/>
      <dgm:t>
        <a:bodyPr/>
        <a:lstStyle/>
        <a:p>
          <a:endParaRPr lang="en-US"/>
        </a:p>
      </dgm:t>
    </dgm:pt>
    <dgm:pt modelId="{E2D966FF-BC3F-584C-BCD8-B76E58D06D0B}">
      <dgm:prSet phldrT="[Text]"/>
      <dgm:spPr/>
      <dgm:t>
        <a:bodyPr/>
        <a:lstStyle/>
        <a:p>
          <a:r>
            <a:rPr lang="en-US"/>
            <a:t> Determine Membership </a:t>
          </a:r>
        </a:p>
      </dgm:t>
    </dgm:pt>
    <dgm:pt modelId="{E613377E-B486-7146-9695-8BE3CE1B196C}" type="parTrans" cxnId="{CCD0979A-B6EE-B445-B4AF-7AAF64E63F7C}">
      <dgm:prSet/>
      <dgm:spPr/>
      <dgm:t>
        <a:bodyPr/>
        <a:lstStyle/>
        <a:p>
          <a:endParaRPr lang="en-US"/>
        </a:p>
      </dgm:t>
    </dgm:pt>
    <dgm:pt modelId="{E931CBFF-EF10-744E-9677-C1D4BA63C606}" type="sibTrans" cxnId="{CCD0979A-B6EE-B445-B4AF-7AAF64E63F7C}">
      <dgm:prSet/>
      <dgm:spPr/>
      <dgm:t>
        <a:bodyPr/>
        <a:lstStyle/>
        <a:p>
          <a:endParaRPr lang="en-US"/>
        </a:p>
      </dgm:t>
    </dgm:pt>
    <dgm:pt modelId="{D73B889E-69FD-8947-A240-EA6BD963CCE0}">
      <dgm:prSet/>
      <dgm:spPr/>
      <dgm:t>
        <a:bodyPr/>
        <a:lstStyle/>
        <a:p>
          <a:r>
            <a:rPr lang="en-US" dirty="0"/>
            <a:t>Step 3</a:t>
          </a:r>
        </a:p>
      </dgm:t>
    </dgm:pt>
    <dgm:pt modelId="{3F5D47BA-2DF4-6841-9FD5-90C0014879A2}" type="parTrans" cxnId="{FE8D8E72-0E1E-A549-96D7-F2CF5443EE3C}">
      <dgm:prSet/>
      <dgm:spPr/>
      <dgm:t>
        <a:bodyPr/>
        <a:lstStyle/>
        <a:p>
          <a:endParaRPr lang="en-US"/>
        </a:p>
      </dgm:t>
    </dgm:pt>
    <dgm:pt modelId="{DAF3C805-3B6D-E749-B365-6A47423172CC}" type="sibTrans" cxnId="{FE8D8E72-0E1E-A549-96D7-F2CF5443EE3C}">
      <dgm:prSet/>
      <dgm:spPr/>
      <dgm:t>
        <a:bodyPr/>
        <a:lstStyle/>
        <a:p>
          <a:endParaRPr lang="en-US"/>
        </a:p>
      </dgm:t>
    </dgm:pt>
    <dgm:pt modelId="{3C0D8192-F102-AD48-A686-6389472C79B7}">
      <dgm:prSet phldrT="[Text]"/>
      <dgm:spPr/>
      <dgm:t>
        <a:bodyPr/>
        <a:lstStyle/>
        <a:p>
          <a:r>
            <a:rPr lang="en-US" dirty="0"/>
            <a:t> Who needs to/wants to be on your committee? </a:t>
          </a:r>
        </a:p>
      </dgm:t>
    </dgm:pt>
    <dgm:pt modelId="{B4332E63-B239-054E-A2FC-A4C6E76AA405}" type="parTrans" cxnId="{0E52B002-BB47-4745-86B3-003A7F83C2B0}">
      <dgm:prSet/>
      <dgm:spPr/>
      <dgm:t>
        <a:bodyPr/>
        <a:lstStyle/>
        <a:p>
          <a:endParaRPr lang="en-US"/>
        </a:p>
      </dgm:t>
    </dgm:pt>
    <dgm:pt modelId="{97FE1F69-B123-AC4C-A33B-A6D5A5997343}" type="sibTrans" cxnId="{0E52B002-BB47-4745-86B3-003A7F83C2B0}">
      <dgm:prSet/>
      <dgm:spPr/>
      <dgm:t>
        <a:bodyPr/>
        <a:lstStyle/>
        <a:p>
          <a:endParaRPr lang="en-US"/>
        </a:p>
      </dgm:t>
    </dgm:pt>
    <dgm:pt modelId="{C1877460-7EC7-2E4B-A28B-66805A8993E9}">
      <dgm:prSet phldrT="[Text]"/>
      <dgm:spPr/>
      <dgm:t>
        <a:bodyPr/>
        <a:lstStyle/>
        <a:p>
          <a:endParaRPr lang="en-US"/>
        </a:p>
      </dgm:t>
    </dgm:pt>
    <dgm:pt modelId="{BC1CD4ED-3DDF-614D-BD63-F353930D842A}" type="parTrans" cxnId="{5F0ABCC8-CDBD-254B-B4EA-0CBD7867AA63}">
      <dgm:prSet/>
      <dgm:spPr/>
      <dgm:t>
        <a:bodyPr/>
        <a:lstStyle/>
        <a:p>
          <a:endParaRPr lang="en-US"/>
        </a:p>
      </dgm:t>
    </dgm:pt>
    <dgm:pt modelId="{F20C77BB-A8E0-814C-A0C5-9A8641C5CC88}" type="sibTrans" cxnId="{5F0ABCC8-CDBD-254B-B4EA-0CBD7867AA63}">
      <dgm:prSet/>
      <dgm:spPr/>
      <dgm:t>
        <a:bodyPr/>
        <a:lstStyle/>
        <a:p>
          <a:endParaRPr lang="en-US"/>
        </a:p>
      </dgm:t>
    </dgm:pt>
    <dgm:pt modelId="{A5D78F2A-734A-7C4F-AD99-975FC5FE11CA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640E9165-5FBE-9D42-8F00-9D56F5DA9F1A}" type="parTrans" cxnId="{B3BCDF70-F685-6A43-ADB0-455E001BE5D3}">
      <dgm:prSet/>
      <dgm:spPr/>
      <dgm:t>
        <a:bodyPr/>
        <a:lstStyle/>
        <a:p>
          <a:endParaRPr lang="en-US"/>
        </a:p>
      </dgm:t>
    </dgm:pt>
    <dgm:pt modelId="{19F0BBA2-D014-5A4F-9C02-B1A29ECA4B5E}" type="sibTrans" cxnId="{B3BCDF70-F685-6A43-ADB0-455E001BE5D3}">
      <dgm:prSet/>
      <dgm:spPr/>
      <dgm:t>
        <a:bodyPr/>
        <a:lstStyle/>
        <a:p>
          <a:endParaRPr lang="en-US"/>
        </a:p>
      </dgm:t>
    </dgm:pt>
    <dgm:pt modelId="{75FE540A-A93A-A44E-B312-F17CBE61130C}">
      <dgm:prSet phldrT="[Text]"/>
      <dgm:spPr/>
      <dgm:t>
        <a:bodyPr/>
        <a:lstStyle/>
        <a:p>
          <a:r>
            <a:rPr lang="en-US" dirty="0"/>
            <a:t>Connect with your Diversity Coordinator</a:t>
          </a:r>
        </a:p>
      </dgm:t>
    </dgm:pt>
    <dgm:pt modelId="{94DB366E-02B2-AA4D-AB39-82FAA6D85E66}" type="parTrans" cxnId="{75C43F33-3DD7-E84C-951F-78A87583E193}">
      <dgm:prSet/>
      <dgm:spPr/>
      <dgm:t>
        <a:bodyPr/>
        <a:lstStyle/>
        <a:p>
          <a:endParaRPr lang="en-US"/>
        </a:p>
      </dgm:t>
    </dgm:pt>
    <dgm:pt modelId="{FEE6B2AF-9D80-AA4B-A252-14864FA5D71A}" type="sibTrans" cxnId="{75C43F33-3DD7-E84C-951F-78A87583E193}">
      <dgm:prSet/>
      <dgm:spPr/>
      <dgm:t>
        <a:bodyPr/>
        <a:lstStyle/>
        <a:p>
          <a:endParaRPr lang="en-US"/>
        </a:p>
      </dgm:t>
    </dgm:pt>
    <dgm:pt modelId="{8B4D2F01-4533-D242-8656-AE96067C15E5}" type="pres">
      <dgm:prSet presAssocID="{40BFFE53-56E8-6C40-9174-74ED2FCE116D}" presName="diagram" presStyleCnt="0">
        <dgm:presLayoutVars>
          <dgm:dir/>
          <dgm:resizeHandles val="exact"/>
        </dgm:presLayoutVars>
      </dgm:prSet>
      <dgm:spPr/>
    </dgm:pt>
    <dgm:pt modelId="{687B6E59-F021-4446-B4F0-7A13A0FC6409}" type="pres">
      <dgm:prSet presAssocID="{A5D78F2A-734A-7C4F-AD99-975FC5FE11CA}" presName="node" presStyleLbl="node1" presStyleIdx="0" presStyleCnt="6">
        <dgm:presLayoutVars>
          <dgm:bulletEnabled val="1"/>
        </dgm:presLayoutVars>
      </dgm:prSet>
      <dgm:spPr/>
    </dgm:pt>
    <dgm:pt modelId="{A2F7C2B1-3A28-BD43-B810-D19B025D99EA}" type="pres">
      <dgm:prSet presAssocID="{19F0BBA2-D014-5A4F-9C02-B1A29ECA4B5E}" presName="sibTrans" presStyleCnt="0"/>
      <dgm:spPr/>
    </dgm:pt>
    <dgm:pt modelId="{A1B2D641-DD65-AD4B-8763-6AE26E1BE3D0}" type="pres">
      <dgm:prSet presAssocID="{2EC409C2-6EBC-9444-98EA-D1DD0B5A4453}" presName="node" presStyleLbl="node1" presStyleIdx="1" presStyleCnt="6">
        <dgm:presLayoutVars>
          <dgm:bulletEnabled val="1"/>
        </dgm:presLayoutVars>
      </dgm:prSet>
      <dgm:spPr/>
    </dgm:pt>
    <dgm:pt modelId="{359B33E9-3FDA-194C-A9D4-7DB5A55F75ED}" type="pres">
      <dgm:prSet presAssocID="{088793CC-1D45-7A4C-8CCD-B2C951482FA7}" presName="sibTrans" presStyleCnt="0"/>
      <dgm:spPr/>
    </dgm:pt>
    <dgm:pt modelId="{B578245E-95B5-F142-BF0B-FF636219F5FA}" type="pres">
      <dgm:prSet presAssocID="{D73B889E-69FD-8947-A240-EA6BD963CCE0}" presName="node" presStyleLbl="node1" presStyleIdx="2" presStyleCnt="6">
        <dgm:presLayoutVars>
          <dgm:bulletEnabled val="1"/>
        </dgm:presLayoutVars>
      </dgm:prSet>
      <dgm:spPr/>
    </dgm:pt>
    <dgm:pt modelId="{C38A4EAD-89CB-D341-BBC8-DD0369568ECF}" type="pres">
      <dgm:prSet presAssocID="{DAF3C805-3B6D-E749-B365-6A47423172CC}" presName="sibTrans" presStyleCnt="0"/>
      <dgm:spPr/>
    </dgm:pt>
    <dgm:pt modelId="{FA225FD8-60FF-0E46-9F6F-55D7E43CEB75}" type="pres">
      <dgm:prSet presAssocID="{1182D1E3-8F31-834A-9E0B-EE8C4F479B43}" presName="node" presStyleLbl="node1" presStyleIdx="3" presStyleCnt="6">
        <dgm:presLayoutVars>
          <dgm:bulletEnabled val="1"/>
        </dgm:presLayoutVars>
      </dgm:prSet>
      <dgm:spPr/>
    </dgm:pt>
    <dgm:pt modelId="{CB2BC32F-ACD0-9E44-81CD-976F53B8EEF4}" type="pres">
      <dgm:prSet presAssocID="{C39EA481-EBC0-C147-A742-932483EE1946}" presName="sibTrans" presStyleCnt="0"/>
      <dgm:spPr/>
    </dgm:pt>
    <dgm:pt modelId="{0261B732-BCA7-714E-8C91-60D3619D73C3}" type="pres">
      <dgm:prSet presAssocID="{C245A7CD-E22A-934A-83CE-E156E6E9DDDC}" presName="node" presStyleLbl="node1" presStyleIdx="4" presStyleCnt="6">
        <dgm:presLayoutVars>
          <dgm:bulletEnabled val="1"/>
        </dgm:presLayoutVars>
      </dgm:prSet>
      <dgm:spPr/>
    </dgm:pt>
    <dgm:pt modelId="{93C5F658-4D3D-DD42-BD2D-43A4BC615B18}" type="pres">
      <dgm:prSet presAssocID="{E7BB9FDE-DDE5-154F-9FDC-478C1BCFB557}" presName="sibTrans" presStyleCnt="0"/>
      <dgm:spPr/>
    </dgm:pt>
    <dgm:pt modelId="{03036133-CBD6-A646-BC6D-DD632E4C0584}" type="pres">
      <dgm:prSet presAssocID="{0EA2F98B-5D7F-7342-87D8-0148B13615E1}" presName="node" presStyleLbl="node1" presStyleIdx="5" presStyleCnt="6">
        <dgm:presLayoutVars>
          <dgm:bulletEnabled val="1"/>
        </dgm:presLayoutVars>
      </dgm:prSet>
      <dgm:spPr/>
    </dgm:pt>
  </dgm:ptLst>
  <dgm:cxnLst>
    <dgm:cxn modelId="{0E52B002-BB47-4745-86B3-003A7F83C2B0}" srcId="{2EC409C2-6EBC-9444-98EA-D1DD0B5A4453}" destId="{3C0D8192-F102-AD48-A686-6389472C79B7}" srcOrd="2" destOrd="0" parTransId="{B4332E63-B239-054E-A2FC-A4C6E76AA405}" sibTransId="{97FE1F69-B123-AC4C-A33B-A6D5A5997343}"/>
    <dgm:cxn modelId="{D5F8B203-E9AF-054C-BC1E-68EFF69BA5C2}" type="presOf" srcId="{E2D966FF-BC3F-584C-BCD8-B76E58D06D0B}" destId="{A1B2D641-DD65-AD4B-8763-6AE26E1BE3D0}" srcOrd="0" destOrd="1" presId="urn:microsoft.com/office/officeart/2005/8/layout/default"/>
    <dgm:cxn modelId="{ED73570A-BDAA-A144-B85A-C31D7E2E2E5F}" srcId="{1182D1E3-8F31-834A-9E0B-EE8C4F479B43}" destId="{F86CAD68-A7AF-3846-81E3-181579570798}" srcOrd="0" destOrd="0" parTransId="{17D0647A-6D1F-A548-BE6B-4048AF14E3BA}" sibTransId="{B4801374-DA14-2D47-83E0-4898EDA95DC0}"/>
    <dgm:cxn modelId="{B7E40C0F-5F3B-204D-A1E4-A667BF077F1B}" srcId="{40BFFE53-56E8-6C40-9174-74ED2FCE116D}" destId="{C245A7CD-E22A-934A-83CE-E156E6E9DDDC}" srcOrd="4" destOrd="0" parTransId="{6516C6F6-0EA7-684A-B96B-ECF810EA055E}" sibTransId="{E7BB9FDE-DDE5-154F-9FDC-478C1BCFB557}"/>
    <dgm:cxn modelId="{7A0CD814-CD1B-5C4E-8FB9-F0B9F04C8C4E}" type="presOf" srcId="{1182D1E3-8F31-834A-9E0B-EE8C4F479B43}" destId="{FA225FD8-60FF-0E46-9F6F-55D7E43CEB75}" srcOrd="0" destOrd="0" presId="urn:microsoft.com/office/officeart/2005/8/layout/default"/>
    <dgm:cxn modelId="{B24CE818-E57F-F448-9499-6393DC673B60}" type="presOf" srcId="{75FE540A-A93A-A44E-B312-F17CBE61130C}" destId="{687B6E59-F021-4446-B4F0-7A13A0FC6409}" srcOrd="0" destOrd="1" presId="urn:microsoft.com/office/officeart/2005/8/layout/default"/>
    <dgm:cxn modelId="{C403AF21-0E7A-A948-A1D2-25C27FF41C5B}" srcId="{0EA2F98B-5D7F-7342-87D8-0148B13615E1}" destId="{CD0828DA-F126-2F48-B70F-112184C140EA}" srcOrd="0" destOrd="0" parTransId="{23D506B8-AD51-824A-BD23-7D3363C7FCC3}" sibTransId="{EC277CFC-9902-CF46-9EC0-9613FB3EAC92}"/>
    <dgm:cxn modelId="{E04CE226-ACE6-F247-A343-CC0C8AC979B3}" type="presOf" srcId="{5E282E63-E8CD-E249-9261-99AB9E6E5CEF}" destId="{FA225FD8-60FF-0E46-9F6F-55D7E43CEB75}" srcOrd="0" destOrd="2" presId="urn:microsoft.com/office/officeart/2005/8/layout/default"/>
    <dgm:cxn modelId="{44280527-0359-0544-AD57-CD28680961DA}" type="presOf" srcId="{CD0828DA-F126-2F48-B70F-112184C140EA}" destId="{03036133-CBD6-A646-BC6D-DD632E4C0584}" srcOrd="0" destOrd="1" presId="urn:microsoft.com/office/officeart/2005/8/layout/default"/>
    <dgm:cxn modelId="{45388831-1A95-E240-889D-794BCB993B91}" srcId="{40BFFE53-56E8-6C40-9174-74ED2FCE116D}" destId="{2EC409C2-6EBC-9444-98EA-D1DD0B5A4453}" srcOrd="1" destOrd="0" parTransId="{D86CFD73-337B-6544-8775-A232FA639F4D}" sibTransId="{088793CC-1D45-7A4C-8CCD-B2C951482FA7}"/>
    <dgm:cxn modelId="{75C43F33-3DD7-E84C-951F-78A87583E193}" srcId="{A5D78F2A-734A-7C4F-AD99-975FC5FE11CA}" destId="{75FE540A-A93A-A44E-B312-F17CBE61130C}" srcOrd="0" destOrd="0" parTransId="{94DB366E-02B2-AA4D-AB39-82FAA6D85E66}" sibTransId="{FEE6B2AF-9D80-AA4B-A252-14864FA5D71A}"/>
    <dgm:cxn modelId="{A93FB534-061A-B049-BCF3-7037CFD94D3F}" srcId="{D73B889E-69FD-8947-A240-EA6BD963CCE0}" destId="{88EEB36B-E3F1-D048-BC4C-3126DED972C9}" srcOrd="1" destOrd="0" parTransId="{2E9FC44C-AB5E-5D4A-BA0A-721AEA612434}" sibTransId="{A43DA3EE-5ECB-0E45-9389-5E276B48CEC0}"/>
    <dgm:cxn modelId="{C91CDD35-7D3E-4144-B1EC-E9FA7C20EEA9}" type="presOf" srcId="{F86CAD68-A7AF-3846-81E3-181579570798}" destId="{FA225FD8-60FF-0E46-9F6F-55D7E43CEB75}" srcOrd="0" destOrd="1" presId="urn:microsoft.com/office/officeart/2005/8/layout/default"/>
    <dgm:cxn modelId="{23BAD13B-D71E-D14F-A742-DCED18087195}" type="presOf" srcId="{AE0BB5E1-7A88-2149-862A-38595F2518A6}" destId="{FA225FD8-60FF-0E46-9F6F-55D7E43CEB75}" srcOrd="0" destOrd="3" presId="urn:microsoft.com/office/officeart/2005/8/layout/default"/>
    <dgm:cxn modelId="{AF4BF93E-FE1F-2844-830D-A50E9854646B}" srcId="{D73B889E-69FD-8947-A240-EA6BD963CCE0}" destId="{D54A9F68-09F7-F043-94F7-95072416A4B8}" srcOrd="0" destOrd="0" parTransId="{A6140AA7-6B52-5044-BCDC-E64C5B66DE00}" sibTransId="{AA7C4BA8-C992-A74F-8C0D-BC70A80E670C}"/>
    <dgm:cxn modelId="{69F32144-A1E3-8D4B-8D65-730BA6C84AB2}" type="presOf" srcId="{B4442866-CC4D-104A-871E-3006FE227C90}" destId="{0261B732-BCA7-714E-8C91-60D3619D73C3}" srcOrd="0" destOrd="3" presId="urn:microsoft.com/office/officeart/2005/8/layout/default"/>
    <dgm:cxn modelId="{C57B6F45-378D-6A48-B609-312072FFD9EE}" srcId="{1182D1E3-8F31-834A-9E0B-EE8C4F479B43}" destId="{AE0BB5E1-7A88-2149-862A-38595F2518A6}" srcOrd="2" destOrd="0" parTransId="{FBEE82B2-BFF3-2C49-B68A-FC41B2F0DDB8}" sibTransId="{C272BD9E-5E05-8844-92B7-84A11939A60E}"/>
    <dgm:cxn modelId="{ACDF214A-05DC-0645-A204-1D873FA4736B}" srcId="{40BFFE53-56E8-6C40-9174-74ED2FCE116D}" destId="{0EA2F98B-5D7F-7342-87D8-0148B13615E1}" srcOrd="5" destOrd="0" parTransId="{1F40FAA7-AF77-3546-BFFA-A466D4F8CA7A}" sibTransId="{752FE988-0A7E-3143-B1BB-4BC95F97FC29}"/>
    <dgm:cxn modelId="{BC331055-40D8-7044-AFDE-98C7C153B3C5}" srcId="{C245A7CD-E22A-934A-83CE-E156E6E9DDDC}" destId="{49A6DF2D-CB08-7945-86AF-C4A105162927}" srcOrd="0" destOrd="0" parTransId="{465F911B-6C8E-A14B-B55E-05AE5CCD0B9A}" sibTransId="{A3ECF9C2-3A08-A14B-9FBD-F22AC1B69010}"/>
    <dgm:cxn modelId="{FE18695C-439B-AC40-8586-CE5F7FCB7F99}" type="presOf" srcId="{40BFFE53-56E8-6C40-9174-74ED2FCE116D}" destId="{8B4D2F01-4533-D242-8656-AE96067C15E5}" srcOrd="0" destOrd="0" presId="urn:microsoft.com/office/officeart/2005/8/layout/default"/>
    <dgm:cxn modelId="{B9E70763-6383-F34D-B0DC-F58736B483E9}" srcId="{C245A7CD-E22A-934A-83CE-E156E6E9DDDC}" destId="{90ADEEA7-5F98-794F-A81A-5CB986C65D27}" srcOrd="1" destOrd="0" parTransId="{3D3579D3-D84C-684C-9138-B27E48E9222F}" sibTransId="{87DDE9A8-6964-E74A-823D-AF7A45DFDCD0}"/>
    <dgm:cxn modelId="{C651D963-1451-234E-BD27-A5F89EC1B3BA}" srcId="{D73B889E-69FD-8947-A240-EA6BD963CCE0}" destId="{DEC58C0F-AD02-0847-ABEA-9FF8C2939E71}" srcOrd="2" destOrd="0" parTransId="{406987A4-A20E-C440-9DBC-350E9E56DFF4}" sibTransId="{326BD9F3-B6D8-8645-A16E-C8D67CC5D185}"/>
    <dgm:cxn modelId="{B3BCDF70-F685-6A43-ADB0-455E001BE5D3}" srcId="{40BFFE53-56E8-6C40-9174-74ED2FCE116D}" destId="{A5D78F2A-734A-7C4F-AD99-975FC5FE11CA}" srcOrd="0" destOrd="0" parTransId="{640E9165-5FBE-9D42-8F00-9D56F5DA9F1A}" sibTransId="{19F0BBA2-D014-5A4F-9C02-B1A29ECA4B5E}"/>
    <dgm:cxn modelId="{FE8D8E72-0E1E-A549-96D7-F2CF5443EE3C}" srcId="{40BFFE53-56E8-6C40-9174-74ED2FCE116D}" destId="{D73B889E-69FD-8947-A240-EA6BD963CCE0}" srcOrd="2" destOrd="0" parTransId="{3F5D47BA-2DF4-6841-9FD5-90C0014879A2}" sibTransId="{DAF3C805-3B6D-E749-B365-6A47423172CC}"/>
    <dgm:cxn modelId="{1EF30A7A-027D-B34E-A04E-626383E629C9}" srcId="{1182D1E3-8F31-834A-9E0B-EE8C4F479B43}" destId="{5E282E63-E8CD-E249-9261-99AB9E6E5CEF}" srcOrd="1" destOrd="0" parTransId="{D56BFD1D-230E-324A-B9D7-5F8FDB66165C}" sibTransId="{FCDF855A-9440-0845-A055-F3BA87A6096C}"/>
    <dgm:cxn modelId="{4A6EB97C-F2F5-D245-A141-95FFB161F2E5}" srcId="{0EA2F98B-5D7F-7342-87D8-0148B13615E1}" destId="{17421B8A-508C-EC46-BCA0-BADC8E3D27C2}" srcOrd="2" destOrd="0" parTransId="{961A374B-351A-954B-A35E-CB47464877BF}" sibTransId="{2D367E09-FBDB-DB44-8E54-3003EA3CFDDC}"/>
    <dgm:cxn modelId="{D718597D-609F-1347-8E8B-B7850B053D3E}" type="presOf" srcId="{C1877460-7EC7-2E4B-A28B-66805A8993E9}" destId="{A1B2D641-DD65-AD4B-8763-6AE26E1BE3D0}" srcOrd="0" destOrd="2" presId="urn:microsoft.com/office/officeart/2005/8/layout/default"/>
    <dgm:cxn modelId="{BD022580-C939-D841-B127-5FF0F2E0CF3A}" type="presOf" srcId="{A5D78F2A-734A-7C4F-AD99-975FC5FE11CA}" destId="{687B6E59-F021-4446-B4F0-7A13A0FC6409}" srcOrd="0" destOrd="0" presId="urn:microsoft.com/office/officeart/2005/8/layout/default"/>
    <dgm:cxn modelId="{CE0DA193-173B-5E4E-BC18-8D32044DD301}" type="presOf" srcId="{0EA2F98B-5D7F-7342-87D8-0148B13615E1}" destId="{03036133-CBD6-A646-BC6D-DD632E4C0584}" srcOrd="0" destOrd="0" presId="urn:microsoft.com/office/officeart/2005/8/layout/default"/>
    <dgm:cxn modelId="{CCD0979A-B6EE-B445-B4AF-7AAF64E63F7C}" srcId="{2EC409C2-6EBC-9444-98EA-D1DD0B5A4453}" destId="{E2D966FF-BC3F-584C-BCD8-B76E58D06D0B}" srcOrd="0" destOrd="0" parTransId="{E613377E-B486-7146-9695-8BE3CE1B196C}" sibTransId="{E931CBFF-EF10-744E-9677-C1D4BA63C606}"/>
    <dgm:cxn modelId="{F465A49F-98E4-5D43-94F2-FC021C0F3BB5}" srcId="{40BFFE53-56E8-6C40-9174-74ED2FCE116D}" destId="{1182D1E3-8F31-834A-9E0B-EE8C4F479B43}" srcOrd="3" destOrd="0" parTransId="{B6DBA0B5-B87F-A642-8E1D-7F76A46ED8CA}" sibTransId="{C39EA481-EBC0-C147-A742-932483EE1946}"/>
    <dgm:cxn modelId="{714C56A3-C2BA-3747-948E-27904D2112A8}" type="presOf" srcId="{DEC58C0F-AD02-0847-ABEA-9FF8C2939E71}" destId="{B578245E-95B5-F142-BF0B-FF636219F5FA}" srcOrd="0" destOrd="3" presId="urn:microsoft.com/office/officeart/2005/8/layout/default"/>
    <dgm:cxn modelId="{E6240EAB-E040-BC49-A8F6-CE6343E90496}" srcId="{C245A7CD-E22A-934A-83CE-E156E6E9DDDC}" destId="{B4442866-CC4D-104A-871E-3006FE227C90}" srcOrd="2" destOrd="0" parTransId="{CE493217-E623-7C4B-B9BF-8391CA44B39D}" sibTransId="{47B050EF-752C-534F-AF76-6FA38681DE3E}"/>
    <dgm:cxn modelId="{40C05DB1-7D9C-304D-B3DC-11B059489E27}" type="presOf" srcId="{C245A7CD-E22A-934A-83CE-E156E6E9DDDC}" destId="{0261B732-BCA7-714E-8C91-60D3619D73C3}" srcOrd="0" destOrd="0" presId="urn:microsoft.com/office/officeart/2005/8/layout/default"/>
    <dgm:cxn modelId="{951213B5-FB8F-C04C-BF8F-8C571AFB8DF3}" type="presOf" srcId="{D73B889E-69FD-8947-A240-EA6BD963CCE0}" destId="{B578245E-95B5-F142-BF0B-FF636219F5FA}" srcOrd="0" destOrd="0" presId="urn:microsoft.com/office/officeart/2005/8/layout/default"/>
    <dgm:cxn modelId="{0488BBC1-0761-D242-8407-41039088DD72}" type="presOf" srcId="{17421B8A-508C-EC46-BCA0-BADC8E3D27C2}" destId="{03036133-CBD6-A646-BC6D-DD632E4C0584}" srcOrd="0" destOrd="3" presId="urn:microsoft.com/office/officeart/2005/8/layout/default"/>
    <dgm:cxn modelId="{85EE76C3-42E5-B44F-A99F-CAC1148E5160}" type="presOf" srcId="{90ADEEA7-5F98-794F-A81A-5CB986C65D27}" destId="{0261B732-BCA7-714E-8C91-60D3619D73C3}" srcOrd="0" destOrd="2" presId="urn:microsoft.com/office/officeart/2005/8/layout/default"/>
    <dgm:cxn modelId="{B3FCC1C3-FF48-664D-AFB2-D66C58A17330}" type="presOf" srcId="{D54A9F68-09F7-F043-94F7-95072416A4B8}" destId="{B578245E-95B5-F142-BF0B-FF636219F5FA}" srcOrd="0" destOrd="1" presId="urn:microsoft.com/office/officeart/2005/8/layout/default"/>
    <dgm:cxn modelId="{56EC73C7-5F67-284E-BE2E-B1868938D977}" type="presOf" srcId="{49A6DF2D-CB08-7945-86AF-C4A105162927}" destId="{0261B732-BCA7-714E-8C91-60D3619D73C3}" srcOrd="0" destOrd="1" presId="urn:microsoft.com/office/officeart/2005/8/layout/default"/>
    <dgm:cxn modelId="{5F0ABCC8-CDBD-254B-B4EA-0CBD7867AA63}" srcId="{2EC409C2-6EBC-9444-98EA-D1DD0B5A4453}" destId="{C1877460-7EC7-2E4B-A28B-66805A8993E9}" srcOrd="1" destOrd="0" parTransId="{BC1CD4ED-3DDF-614D-BD63-F353930D842A}" sibTransId="{F20C77BB-A8E0-814C-A0C5-9A8641C5CC88}"/>
    <dgm:cxn modelId="{380EFAC8-99DF-194A-9EB7-010EF33B7116}" type="presOf" srcId="{2EC409C2-6EBC-9444-98EA-D1DD0B5A4453}" destId="{A1B2D641-DD65-AD4B-8763-6AE26E1BE3D0}" srcOrd="0" destOrd="0" presId="urn:microsoft.com/office/officeart/2005/8/layout/default"/>
    <dgm:cxn modelId="{02452BCB-529E-C34E-ABA8-81B9C608CF91}" type="presOf" srcId="{CB817628-A63B-7242-93D2-00809ED2DCCD}" destId="{03036133-CBD6-A646-BC6D-DD632E4C0584}" srcOrd="0" destOrd="2" presId="urn:microsoft.com/office/officeart/2005/8/layout/default"/>
    <dgm:cxn modelId="{75C113D9-99EC-F644-8436-2A9F7B5FAC10}" type="presOf" srcId="{88EEB36B-E3F1-D048-BC4C-3126DED972C9}" destId="{B578245E-95B5-F142-BF0B-FF636219F5FA}" srcOrd="0" destOrd="2" presId="urn:microsoft.com/office/officeart/2005/8/layout/default"/>
    <dgm:cxn modelId="{437BFDE9-4D6A-E24D-9972-A23D2CECC0E2}" srcId="{0EA2F98B-5D7F-7342-87D8-0148B13615E1}" destId="{CB817628-A63B-7242-93D2-00809ED2DCCD}" srcOrd="1" destOrd="0" parTransId="{12341E2E-67DC-6046-A4AD-2E775A5654BF}" sibTransId="{E1FCC9FD-8A2E-F84D-9EA9-ACBE05831B40}"/>
    <dgm:cxn modelId="{5599B7EE-3E55-D249-9BBE-AA1510A5AAB9}" type="presOf" srcId="{3C0D8192-F102-AD48-A686-6389472C79B7}" destId="{A1B2D641-DD65-AD4B-8763-6AE26E1BE3D0}" srcOrd="0" destOrd="3" presId="urn:microsoft.com/office/officeart/2005/8/layout/default"/>
    <dgm:cxn modelId="{78154C80-CC5D-7049-AF13-D053FBD8E3F1}" type="presParOf" srcId="{8B4D2F01-4533-D242-8656-AE96067C15E5}" destId="{687B6E59-F021-4446-B4F0-7A13A0FC6409}" srcOrd="0" destOrd="0" presId="urn:microsoft.com/office/officeart/2005/8/layout/default"/>
    <dgm:cxn modelId="{40201ED4-2806-D842-AE5A-49E69E9489A9}" type="presParOf" srcId="{8B4D2F01-4533-D242-8656-AE96067C15E5}" destId="{A2F7C2B1-3A28-BD43-B810-D19B025D99EA}" srcOrd="1" destOrd="0" presId="urn:microsoft.com/office/officeart/2005/8/layout/default"/>
    <dgm:cxn modelId="{63FBF0B5-1DF5-1F4D-B79B-267122D22940}" type="presParOf" srcId="{8B4D2F01-4533-D242-8656-AE96067C15E5}" destId="{A1B2D641-DD65-AD4B-8763-6AE26E1BE3D0}" srcOrd="2" destOrd="0" presId="urn:microsoft.com/office/officeart/2005/8/layout/default"/>
    <dgm:cxn modelId="{97CC6E47-FCCA-5F48-81C0-F9D9D305B985}" type="presParOf" srcId="{8B4D2F01-4533-D242-8656-AE96067C15E5}" destId="{359B33E9-3FDA-194C-A9D4-7DB5A55F75ED}" srcOrd="3" destOrd="0" presId="urn:microsoft.com/office/officeart/2005/8/layout/default"/>
    <dgm:cxn modelId="{DD77BE0D-ADE3-B044-A94D-E7C50331F444}" type="presParOf" srcId="{8B4D2F01-4533-D242-8656-AE96067C15E5}" destId="{B578245E-95B5-F142-BF0B-FF636219F5FA}" srcOrd="4" destOrd="0" presId="urn:microsoft.com/office/officeart/2005/8/layout/default"/>
    <dgm:cxn modelId="{5674C442-9EDC-4143-97B0-3539ACB39993}" type="presParOf" srcId="{8B4D2F01-4533-D242-8656-AE96067C15E5}" destId="{C38A4EAD-89CB-D341-BBC8-DD0369568ECF}" srcOrd="5" destOrd="0" presId="urn:microsoft.com/office/officeart/2005/8/layout/default"/>
    <dgm:cxn modelId="{7B53F2F6-1AEB-E44B-BBA1-D40F8A0EE845}" type="presParOf" srcId="{8B4D2F01-4533-D242-8656-AE96067C15E5}" destId="{FA225FD8-60FF-0E46-9F6F-55D7E43CEB75}" srcOrd="6" destOrd="0" presId="urn:microsoft.com/office/officeart/2005/8/layout/default"/>
    <dgm:cxn modelId="{2440A628-0BED-ED47-AB0C-BBECAF0EF1C1}" type="presParOf" srcId="{8B4D2F01-4533-D242-8656-AE96067C15E5}" destId="{CB2BC32F-ACD0-9E44-81CD-976F53B8EEF4}" srcOrd="7" destOrd="0" presId="urn:microsoft.com/office/officeart/2005/8/layout/default"/>
    <dgm:cxn modelId="{EE9CBF92-EEF2-284B-AF1A-B1DD9064A730}" type="presParOf" srcId="{8B4D2F01-4533-D242-8656-AE96067C15E5}" destId="{0261B732-BCA7-714E-8C91-60D3619D73C3}" srcOrd="8" destOrd="0" presId="urn:microsoft.com/office/officeart/2005/8/layout/default"/>
    <dgm:cxn modelId="{053D7508-66AA-1042-A18E-70C9019C5B6F}" type="presParOf" srcId="{8B4D2F01-4533-D242-8656-AE96067C15E5}" destId="{93C5F658-4D3D-DD42-BD2D-43A4BC615B18}" srcOrd="9" destOrd="0" presId="urn:microsoft.com/office/officeart/2005/8/layout/default"/>
    <dgm:cxn modelId="{3B5BD7AB-BC7F-D042-9F6D-C04A652C61B9}" type="presParOf" srcId="{8B4D2F01-4533-D242-8656-AE96067C15E5}" destId="{03036133-CBD6-A646-BC6D-DD632E4C058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68CC5-64D0-354D-A023-D84393F68556}" type="doc">
      <dgm:prSet loTypeId="urn:microsoft.com/office/officeart/2005/8/layout/process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6626F1-55A3-3E44-A4B1-12DC81A5AEFB}">
      <dgm:prSet phldrT="[Text]"/>
      <dgm:spPr/>
      <dgm:t>
        <a:bodyPr/>
        <a:lstStyle/>
        <a:p>
          <a:r>
            <a:rPr lang="en-US" dirty="0"/>
            <a:t>Gather Data</a:t>
          </a:r>
        </a:p>
      </dgm:t>
    </dgm:pt>
    <dgm:pt modelId="{2BC4F203-041E-6E47-B5E3-CD5FB5F326D2}" type="parTrans" cxnId="{F63F74D2-E07B-444B-AC3E-E0B08D63EAFE}">
      <dgm:prSet/>
      <dgm:spPr/>
      <dgm:t>
        <a:bodyPr/>
        <a:lstStyle/>
        <a:p>
          <a:endParaRPr lang="en-US"/>
        </a:p>
      </dgm:t>
    </dgm:pt>
    <dgm:pt modelId="{42B16767-976E-EE4C-97AD-C8A57A26386D}" type="sibTrans" cxnId="{F63F74D2-E07B-444B-AC3E-E0B08D63EAFE}">
      <dgm:prSet/>
      <dgm:spPr/>
      <dgm:t>
        <a:bodyPr/>
        <a:lstStyle/>
        <a:p>
          <a:endParaRPr lang="en-US"/>
        </a:p>
      </dgm:t>
    </dgm:pt>
    <dgm:pt modelId="{B1214B54-8779-6B41-8AF6-056D02AC8C25}">
      <dgm:prSet phldrT="[Text]"/>
      <dgm:spPr/>
      <dgm:t>
        <a:bodyPr/>
        <a:lstStyle/>
        <a:p>
          <a:r>
            <a:rPr lang="en-US" dirty="0"/>
            <a:t>Employee Climate Survey</a:t>
          </a:r>
        </a:p>
      </dgm:t>
    </dgm:pt>
    <dgm:pt modelId="{3B8E8475-4DA9-784E-8E72-F64BC6903AA9}" type="parTrans" cxnId="{A27C9268-50B9-0D43-B4B4-73F50C6FAFCF}">
      <dgm:prSet/>
      <dgm:spPr/>
      <dgm:t>
        <a:bodyPr/>
        <a:lstStyle/>
        <a:p>
          <a:endParaRPr lang="en-US"/>
        </a:p>
      </dgm:t>
    </dgm:pt>
    <dgm:pt modelId="{76BACBEB-6A35-A84D-ADC0-E4AD657E0A48}" type="sibTrans" cxnId="{A27C9268-50B9-0D43-B4B4-73F50C6FAFCF}">
      <dgm:prSet/>
      <dgm:spPr/>
      <dgm:t>
        <a:bodyPr/>
        <a:lstStyle/>
        <a:p>
          <a:endParaRPr lang="en-US"/>
        </a:p>
      </dgm:t>
    </dgm:pt>
    <dgm:pt modelId="{C6E45B2C-A875-9C4A-A5F6-A89E20893AC2}">
      <dgm:prSet phldrT="[Text]"/>
      <dgm:spPr/>
      <dgm:t>
        <a:bodyPr/>
        <a:lstStyle/>
        <a:p>
          <a:r>
            <a:rPr lang="en-US" dirty="0"/>
            <a:t>IR Data</a:t>
          </a:r>
        </a:p>
      </dgm:t>
    </dgm:pt>
    <dgm:pt modelId="{50B11289-1927-5F43-AB0A-753A871D5717}" type="parTrans" cxnId="{608D0B5E-DC3F-4D48-B446-079373F0EADE}">
      <dgm:prSet/>
      <dgm:spPr/>
      <dgm:t>
        <a:bodyPr/>
        <a:lstStyle/>
        <a:p>
          <a:endParaRPr lang="en-US"/>
        </a:p>
      </dgm:t>
    </dgm:pt>
    <dgm:pt modelId="{2968259B-26A8-9C42-A6BC-29A8F6F8506F}" type="sibTrans" cxnId="{608D0B5E-DC3F-4D48-B446-079373F0EADE}">
      <dgm:prSet/>
      <dgm:spPr/>
      <dgm:t>
        <a:bodyPr/>
        <a:lstStyle/>
        <a:p>
          <a:endParaRPr lang="en-US"/>
        </a:p>
      </dgm:t>
    </dgm:pt>
    <dgm:pt modelId="{DA47947E-4278-C74A-9389-91E6F7CC000C}">
      <dgm:prSet phldrT="[Text]"/>
      <dgm:spPr/>
      <dgm:t>
        <a:bodyPr/>
        <a:lstStyle/>
        <a:p>
          <a:r>
            <a:rPr lang="en-US" dirty="0"/>
            <a:t>Utilize MCOD</a:t>
          </a:r>
        </a:p>
      </dgm:t>
    </dgm:pt>
    <dgm:pt modelId="{4F932AA1-01D4-0F43-8A67-050A936F1F5B}" type="parTrans" cxnId="{9105E4F1-F0F3-894E-80DA-EEE3804CFC9E}">
      <dgm:prSet/>
      <dgm:spPr/>
      <dgm:t>
        <a:bodyPr/>
        <a:lstStyle/>
        <a:p>
          <a:endParaRPr lang="en-US"/>
        </a:p>
      </dgm:t>
    </dgm:pt>
    <dgm:pt modelId="{3F0B0A65-6E4D-E041-9CFC-B429EF2D0226}" type="sibTrans" cxnId="{9105E4F1-F0F3-894E-80DA-EEE3804CFC9E}">
      <dgm:prSet/>
      <dgm:spPr/>
      <dgm:t>
        <a:bodyPr/>
        <a:lstStyle/>
        <a:p>
          <a:endParaRPr lang="en-US"/>
        </a:p>
      </dgm:t>
    </dgm:pt>
    <dgm:pt modelId="{5D0FA9D5-ED85-B34D-9D22-77D8D92C33F2}">
      <dgm:prSet phldrT="[Text]"/>
      <dgm:spPr/>
      <dgm:t>
        <a:bodyPr/>
        <a:lstStyle/>
        <a:p>
          <a:r>
            <a:rPr lang="en-US" dirty="0"/>
            <a:t>Get familiar </a:t>
          </a:r>
        </a:p>
      </dgm:t>
    </dgm:pt>
    <dgm:pt modelId="{4B065229-27A4-8B46-AC17-7007A606A84C}" type="parTrans" cxnId="{908E1B16-522D-424F-A92C-8097CD44C4E6}">
      <dgm:prSet/>
      <dgm:spPr/>
      <dgm:t>
        <a:bodyPr/>
        <a:lstStyle/>
        <a:p>
          <a:endParaRPr lang="en-US"/>
        </a:p>
      </dgm:t>
    </dgm:pt>
    <dgm:pt modelId="{ED285817-9FC2-AC4A-9B7E-8FC6A9A7B60E}" type="sibTrans" cxnId="{908E1B16-522D-424F-A92C-8097CD44C4E6}">
      <dgm:prSet/>
      <dgm:spPr/>
      <dgm:t>
        <a:bodyPr/>
        <a:lstStyle/>
        <a:p>
          <a:endParaRPr lang="en-US"/>
        </a:p>
      </dgm:t>
    </dgm:pt>
    <dgm:pt modelId="{3C12CEAD-3DC3-394F-8A91-4C00E3B6A925}">
      <dgm:prSet phldrT="[Text]"/>
      <dgm:spPr/>
      <dgm:t>
        <a:bodyPr/>
        <a:lstStyle/>
        <a:p>
          <a:r>
            <a:rPr lang="en-US" dirty="0"/>
            <a:t>Assess Organizational Stage</a:t>
          </a:r>
        </a:p>
      </dgm:t>
    </dgm:pt>
    <dgm:pt modelId="{E10AC23E-F477-0741-9B42-849C70E1BB38}" type="parTrans" cxnId="{F34021A9-7744-8045-8D6A-1E67ACCFF57C}">
      <dgm:prSet/>
      <dgm:spPr/>
      <dgm:t>
        <a:bodyPr/>
        <a:lstStyle/>
        <a:p>
          <a:endParaRPr lang="en-US"/>
        </a:p>
      </dgm:t>
    </dgm:pt>
    <dgm:pt modelId="{F88630B6-06FB-2349-BF52-A8C148B0A1AF}" type="sibTrans" cxnId="{F34021A9-7744-8045-8D6A-1E67ACCFF57C}">
      <dgm:prSet/>
      <dgm:spPr/>
      <dgm:t>
        <a:bodyPr/>
        <a:lstStyle/>
        <a:p>
          <a:endParaRPr lang="en-US"/>
        </a:p>
      </dgm:t>
    </dgm:pt>
    <dgm:pt modelId="{63C6BB07-684E-8844-87BB-28500765B6E6}">
      <dgm:prSet phldrT="[Text]"/>
      <dgm:spPr/>
      <dgm:t>
        <a:bodyPr/>
        <a:lstStyle/>
        <a:p>
          <a:r>
            <a:rPr lang="en-US" dirty="0"/>
            <a:t>Construct a Plan </a:t>
          </a:r>
        </a:p>
      </dgm:t>
    </dgm:pt>
    <dgm:pt modelId="{67717218-FBC8-6447-9743-A4F46BA0BF77}" type="parTrans" cxnId="{01F076ED-AD9A-FB4F-8E92-35F68B8D65A2}">
      <dgm:prSet/>
      <dgm:spPr/>
      <dgm:t>
        <a:bodyPr/>
        <a:lstStyle/>
        <a:p>
          <a:endParaRPr lang="en-US"/>
        </a:p>
      </dgm:t>
    </dgm:pt>
    <dgm:pt modelId="{F4958A61-36E2-BE42-9027-FCC80F0B35CC}" type="sibTrans" cxnId="{01F076ED-AD9A-FB4F-8E92-35F68B8D65A2}">
      <dgm:prSet/>
      <dgm:spPr/>
      <dgm:t>
        <a:bodyPr/>
        <a:lstStyle/>
        <a:p>
          <a:endParaRPr lang="en-US"/>
        </a:p>
      </dgm:t>
    </dgm:pt>
    <dgm:pt modelId="{80DFF607-BD51-E84E-A146-D4C7B3BBE841}">
      <dgm:prSet phldrT="[Text]"/>
      <dgm:spPr/>
      <dgm:t>
        <a:bodyPr/>
        <a:lstStyle/>
        <a:p>
          <a:r>
            <a:rPr lang="en-US" dirty="0"/>
            <a:t>Individual </a:t>
          </a:r>
        </a:p>
      </dgm:t>
    </dgm:pt>
    <dgm:pt modelId="{8B695D2B-B789-1B49-BA71-29C70D1E1A34}" type="parTrans" cxnId="{87F32822-2A3E-D644-8B26-8F4D5E7B7BE5}">
      <dgm:prSet/>
      <dgm:spPr/>
      <dgm:t>
        <a:bodyPr/>
        <a:lstStyle/>
        <a:p>
          <a:endParaRPr lang="en-US"/>
        </a:p>
      </dgm:t>
    </dgm:pt>
    <dgm:pt modelId="{B0BFAB70-3A77-084B-8C23-C9271EF5864C}" type="sibTrans" cxnId="{87F32822-2A3E-D644-8B26-8F4D5E7B7BE5}">
      <dgm:prSet/>
      <dgm:spPr/>
      <dgm:t>
        <a:bodyPr/>
        <a:lstStyle/>
        <a:p>
          <a:endParaRPr lang="en-US"/>
        </a:p>
      </dgm:t>
    </dgm:pt>
    <dgm:pt modelId="{A586EC04-CD54-CC42-BDF1-CF6A3C83A52A}">
      <dgm:prSet phldrT="[Text]"/>
      <dgm:spPr/>
      <dgm:t>
        <a:bodyPr/>
        <a:lstStyle/>
        <a:p>
          <a:r>
            <a:rPr lang="en-US" dirty="0"/>
            <a:t>Organizational</a:t>
          </a:r>
        </a:p>
      </dgm:t>
    </dgm:pt>
    <dgm:pt modelId="{BAC19916-0A57-DF4B-90D1-E2351717B291}" type="parTrans" cxnId="{FEF28921-53A5-944C-8BF7-6E0F83D616FC}">
      <dgm:prSet/>
      <dgm:spPr/>
      <dgm:t>
        <a:bodyPr/>
        <a:lstStyle/>
        <a:p>
          <a:endParaRPr lang="en-US"/>
        </a:p>
      </dgm:t>
    </dgm:pt>
    <dgm:pt modelId="{DB3A44DC-EB2F-1E4C-9F06-7C8D4461773A}" type="sibTrans" cxnId="{FEF28921-53A5-944C-8BF7-6E0F83D616FC}">
      <dgm:prSet/>
      <dgm:spPr/>
      <dgm:t>
        <a:bodyPr/>
        <a:lstStyle/>
        <a:p>
          <a:endParaRPr lang="en-US"/>
        </a:p>
      </dgm:t>
    </dgm:pt>
    <dgm:pt modelId="{012EC759-FD68-9F42-8420-E31D98608CA2}">
      <dgm:prSet phldrT="[Text]"/>
      <dgm:spPr/>
      <dgm:t>
        <a:bodyPr/>
        <a:lstStyle/>
        <a:p>
          <a:r>
            <a:rPr lang="en-US" dirty="0"/>
            <a:t>Student Gaps </a:t>
          </a:r>
        </a:p>
      </dgm:t>
    </dgm:pt>
    <dgm:pt modelId="{2AB19C7B-11C4-2D43-8C05-4E3BA90C9A64}" type="parTrans" cxnId="{77D3C314-5D4A-4E41-B7A7-2CF7949494A3}">
      <dgm:prSet/>
      <dgm:spPr/>
      <dgm:t>
        <a:bodyPr/>
        <a:lstStyle/>
        <a:p>
          <a:endParaRPr lang="en-US"/>
        </a:p>
      </dgm:t>
    </dgm:pt>
    <dgm:pt modelId="{57C5FE17-6339-6C44-8D49-AD5470DDA553}" type="sibTrans" cxnId="{77D3C314-5D4A-4E41-B7A7-2CF7949494A3}">
      <dgm:prSet/>
      <dgm:spPr/>
      <dgm:t>
        <a:bodyPr/>
        <a:lstStyle/>
        <a:p>
          <a:endParaRPr lang="en-US"/>
        </a:p>
      </dgm:t>
    </dgm:pt>
    <dgm:pt modelId="{467A488A-B6B6-2C47-B33A-349E78E85E77}">
      <dgm:prSet phldrT="[Text]"/>
      <dgm:spPr/>
      <dgm:t>
        <a:bodyPr/>
        <a:lstStyle/>
        <a:p>
          <a:r>
            <a:rPr lang="en-US" dirty="0"/>
            <a:t>Structural </a:t>
          </a:r>
        </a:p>
      </dgm:t>
    </dgm:pt>
    <dgm:pt modelId="{EAA81433-353D-0D46-B947-EF5C248553C6}" type="parTrans" cxnId="{6D469883-1F05-E545-9B59-52857E3AABD0}">
      <dgm:prSet/>
      <dgm:spPr/>
      <dgm:t>
        <a:bodyPr/>
        <a:lstStyle/>
        <a:p>
          <a:endParaRPr lang="en-US"/>
        </a:p>
      </dgm:t>
    </dgm:pt>
    <dgm:pt modelId="{AC5EE5B5-757E-0447-9ED0-8236A244E4F6}" type="sibTrans" cxnId="{6D469883-1F05-E545-9B59-52857E3AABD0}">
      <dgm:prSet/>
      <dgm:spPr/>
      <dgm:t>
        <a:bodyPr/>
        <a:lstStyle/>
        <a:p>
          <a:endParaRPr lang="en-US"/>
        </a:p>
      </dgm:t>
    </dgm:pt>
    <dgm:pt modelId="{DB241CF5-6214-FC48-A653-0327179A2F23}" type="pres">
      <dgm:prSet presAssocID="{DC768CC5-64D0-354D-A023-D84393F68556}" presName="linearFlow" presStyleCnt="0">
        <dgm:presLayoutVars>
          <dgm:dir/>
          <dgm:animLvl val="lvl"/>
          <dgm:resizeHandles val="exact"/>
        </dgm:presLayoutVars>
      </dgm:prSet>
      <dgm:spPr/>
    </dgm:pt>
    <dgm:pt modelId="{4BD6A5AD-263F-6741-A54B-7DDF6F24DA38}" type="pres">
      <dgm:prSet presAssocID="{B16626F1-55A3-3E44-A4B1-12DC81A5AEFB}" presName="composite" presStyleCnt="0"/>
      <dgm:spPr/>
    </dgm:pt>
    <dgm:pt modelId="{D77FAF65-C7EA-7042-A3AA-FD80DAF27097}" type="pres">
      <dgm:prSet presAssocID="{B16626F1-55A3-3E44-A4B1-12DC81A5AEF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C26B356-BB5C-6E4E-8A60-7CA093DA8D69}" type="pres">
      <dgm:prSet presAssocID="{B16626F1-55A3-3E44-A4B1-12DC81A5AEFB}" presName="parSh" presStyleLbl="node1" presStyleIdx="0" presStyleCnt="3"/>
      <dgm:spPr/>
    </dgm:pt>
    <dgm:pt modelId="{CE13DF54-531E-B44C-AEFB-F2DFA79B2A9D}" type="pres">
      <dgm:prSet presAssocID="{B16626F1-55A3-3E44-A4B1-12DC81A5AEFB}" presName="desTx" presStyleLbl="fgAcc1" presStyleIdx="0" presStyleCnt="3">
        <dgm:presLayoutVars>
          <dgm:bulletEnabled val="1"/>
        </dgm:presLayoutVars>
      </dgm:prSet>
      <dgm:spPr/>
    </dgm:pt>
    <dgm:pt modelId="{63933754-0E50-0647-9672-E71E453ADE26}" type="pres">
      <dgm:prSet presAssocID="{42B16767-976E-EE4C-97AD-C8A57A26386D}" presName="sibTrans" presStyleLbl="sibTrans2D1" presStyleIdx="0" presStyleCnt="2"/>
      <dgm:spPr/>
    </dgm:pt>
    <dgm:pt modelId="{EF1D96CF-0341-7541-A4EE-DC100FF5FE89}" type="pres">
      <dgm:prSet presAssocID="{42B16767-976E-EE4C-97AD-C8A57A26386D}" presName="connTx" presStyleLbl="sibTrans2D1" presStyleIdx="0" presStyleCnt="2"/>
      <dgm:spPr/>
    </dgm:pt>
    <dgm:pt modelId="{9712342A-26D2-AA43-B3A2-14E734C8FA53}" type="pres">
      <dgm:prSet presAssocID="{DA47947E-4278-C74A-9389-91E6F7CC000C}" presName="composite" presStyleCnt="0"/>
      <dgm:spPr/>
    </dgm:pt>
    <dgm:pt modelId="{9747703B-70DC-FB45-8A61-73E8A12DC853}" type="pres">
      <dgm:prSet presAssocID="{DA47947E-4278-C74A-9389-91E6F7CC000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970DCAC-7F8C-1047-A658-1F470D520741}" type="pres">
      <dgm:prSet presAssocID="{DA47947E-4278-C74A-9389-91E6F7CC000C}" presName="parSh" presStyleLbl="node1" presStyleIdx="1" presStyleCnt="3"/>
      <dgm:spPr/>
    </dgm:pt>
    <dgm:pt modelId="{C71F661B-B6FA-BD44-B0DE-E98E8E7C3293}" type="pres">
      <dgm:prSet presAssocID="{DA47947E-4278-C74A-9389-91E6F7CC000C}" presName="desTx" presStyleLbl="fgAcc1" presStyleIdx="1" presStyleCnt="3">
        <dgm:presLayoutVars>
          <dgm:bulletEnabled val="1"/>
        </dgm:presLayoutVars>
      </dgm:prSet>
      <dgm:spPr/>
    </dgm:pt>
    <dgm:pt modelId="{68009C1E-DA53-1B42-86F2-3029F4FF6748}" type="pres">
      <dgm:prSet presAssocID="{3F0B0A65-6E4D-E041-9CFC-B429EF2D0226}" presName="sibTrans" presStyleLbl="sibTrans2D1" presStyleIdx="1" presStyleCnt="2"/>
      <dgm:spPr/>
    </dgm:pt>
    <dgm:pt modelId="{8CB3C862-0716-6D43-AAFC-EBC29470C82E}" type="pres">
      <dgm:prSet presAssocID="{3F0B0A65-6E4D-E041-9CFC-B429EF2D0226}" presName="connTx" presStyleLbl="sibTrans2D1" presStyleIdx="1" presStyleCnt="2"/>
      <dgm:spPr/>
    </dgm:pt>
    <dgm:pt modelId="{D0F52ED0-2440-7A46-8F6A-FF25CB5F7399}" type="pres">
      <dgm:prSet presAssocID="{63C6BB07-684E-8844-87BB-28500765B6E6}" presName="composite" presStyleCnt="0"/>
      <dgm:spPr/>
    </dgm:pt>
    <dgm:pt modelId="{839E05D8-93FB-D648-B43C-8A7576D038DE}" type="pres">
      <dgm:prSet presAssocID="{63C6BB07-684E-8844-87BB-28500765B6E6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7E7117D-556E-F54B-BDD5-963A85542257}" type="pres">
      <dgm:prSet presAssocID="{63C6BB07-684E-8844-87BB-28500765B6E6}" presName="parSh" presStyleLbl="node1" presStyleIdx="2" presStyleCnt="3"/>
      <dgm:spPr/>
    </dgm:pt>
    <dgm:pt modelId="{B31220D0-6623-4342-84F6-89F8DC7B4FF2}" type="pres">
      <dgm:prSet presAssocID="{63C6BB07-684E-8844-87BB-28500765B6E6}" presName="desTx" presStyleLbl="fgAcc1" presStyleIdx="2" presStyleCnt="3">
        <dgm:presLayoutVars>
          <dgm:bulletEnabled val="1"/>
        </dgm:presLayoutVars>
      </dgm:prSet>
      <dgm:spPr/>
    </dgm:pt>
  </dgm:ptLst>
  <dgm:cxnLst>
    <dgm:cxn modelId="{A451F10C-9648-2045-9FA8-26254A86D050}" type="presOf" srcId="{42B16767-976E-EE4C-97AD-C8A57A26386D}" destId="{63933754-0E50-0647-9672-E71E453ADE26}" srcOrd="0" destOrd="0" presId="urn:microsoft.com/office/officeart/2005/8/layout/process3"/>
    <dgm:cxn modelId="{77D3C314-5D4A-4E41-B7A7-2CF7949494A3}" srcId="{B16626F1-55A3-3E44-A4B1-12DC81A5AEFB}" destId="{012EC759-FD68-9F42-8420-E31D98608CA2}" srcOrd="2" destOrd="0" parTransId="{2AB19C7B-11C4-2D43-8C05-4E3BA90C9A64}" sibTransId="{57C5FE17-6339-6C44-8D49-AD5470DDA553}"/>
    <dgm:cxn modelId="{908E1B16-522D-424F-A92C-8097CD44C4E6}" srcId="{DA47947E-4278-C74A-9389-91E6F7CC000C}" destId="{5D0FA9D5-ED85-B34D-9D22-77D8D92C33F2}" srcOrd="0" destOrd="0" parTransId="{4B065229-27A4-8B46-AC17-7007A606A84C}" sibTransId="{ED285817-9FC2-AC4A-9B7E-8FC6A9A7B60E}"/>
    <dgm:cxn modelId="{2CEF7E1C-349A-234A-81A4-3535DBEED3A4}" type="presOf" srcId="{42B16767-976E-EE4C-97AD-C8A57A26386D}" destId="{EF1D96CF-0341-7541-A4EE-DC100FF5FE89}" srcOrd="1" destOrd="0" presId="urn:microsoft.com/office/officeart/2005/8/layout/process3"/>
    <dgm:cxn modelId="{6FBAEE1C-12A1-944F-9D62-557FBFA36FCD}" type="presOf" srcId="{B16626F1-55A3-3E44-A4B1-12DC81A5AEFB}" destId="{D77FAF65-C7EA-7042-A3AA-FD80DAF27097}" srcOrd="0" destOrd="0" presId="urn:microsoft.com/office/officeart/2005/8/layout/process3"/>
    <dgm:cxn modelId="{CAB75C20-3F97-DA46-AB35-14B65A5505CE}" type="presOf" srcId="{3F0B0A65-6E4D-E041-9CFC-B429EF2D0226}" destId="{68009C1E-DA53-1B42-86F2-3029F4FF6748}" srcOrd="0" destOrd="0" presId="urn:microsoft.com/office/officeart/2005/8/layout/process3"/>
    <dgm:cxn modelId="{FEF28921-53A5-944C-8BF7-6E0F83D616FC}" srcId="{63C6BB07-684E-8844-87BB-28500765B6E6}" destId="{A586EC04-CD54-CC42-BDF1-CF6A3C83A52A}" srcOrd="1" destOrd="0" parTransId="{BAC19916-0A57-DF4B-90D1-E2351717B291}" sibTransId="{DB3A44DC-EB2F-1E4C-9F06-7C8D4461773A}"/>
    <dgm:cxn modelId="{87F32822-2A3E-D644-8B26-8F4D5E7B7BE5}" srcId="{63C6BB07-684E-8844-87BB-28500765B6E6}" destId="{80DFF607-BD51-E84E-A146-D4C7B3BBE841}" srcOrd="0" destOrd="0" parTransId="{8B695D2B-B789-1B49-BA71-29C70D1E1A34}" sibTransId="{B0BFAB70-3A77-084B-8C23-C9271EF5864C}"/>
    <dgm:cxn modelId="{3D3D462D-F0F3-ED49-8D1E-55D6830B920C}" type="presOf" srcId="{63C6BB07-684E-8844-87BB-28500765B6E6}" destId="{839E05D8-93FB-D648-B43C-8A7576D038DE}" srcOrd="0" destOrd="0" presId="urn:microsoft.com/office/officeart/2005/8/layout/process3"/>
    <dgm:cxn modelId="{46F81842-B0F4-C942-8FEB-782485B4DF12}" type="presOf" srcId="{DA47947E-4278-C74A-9389-91E6F7CC000C}" destId="{3970DCAC-7F8C-1047-A658-1F470D520741}" srcOrd="1" destOrd="0" presId="urn:microsoft.com/office/officeart/2005/8/layout/process3"/>
    <dgm:cxn modelId="{608D0B5E-DC3F-4D48-B446-079373F0EADE}" srcId="{B16626F1-55A3-3E44-A4B1-12DC81A5AEFB}" destId="{C6E45B2C-A875-9C4A-A5F6-A89E20893AC2}" srcOrd="1" destOrd="0" parTransId="{50B11289-1927-5F43-AB0A-753A871D5717}" sibTransId="{2968259B-26A8-9C42-A6BC-29A8F6F8506F}"/>
    <dgm:cxn modelId="{F37BC45F-B56C-4849-B6ED-E82A4B2AABA5}" type="presOf" srcId="{A586EC04-CD54-CC42-BDF1-CF6A3C83A52A}" destId="{B31220D0-6623-4342-84F6-89F8DC7B4FF2}" srcOrd="0" destOrd="1" presId="urn:microsoft.com/office/officeart/2005/8/layout/process3"/>
    <dgm:cxn modelId="{A27C9268-50B9-0D43-B4B4-73F50C6FAFCF}" srcId="{B16626F1-55A3-3E44-A4B1-12DC81A5AEFB}" destId="{B1214B54-8779-6B41-8AF6-056D02AC8C25}" srcOrd="0" destOrd="0" parTransId="{3B8E8475-4DA9-784E-8E72-F64BC6903AA9}" sibTransId="{76BACBEB-6A35-A84D-ADC0-E4AD657E0A48}"/>
    <dgm:cxn modelId="{B975FD71-1DC2-3948-84F2-F2227D1D5C6F}" type="presOf" srcId="{3C12CEAD-3DC3-394F-8A91-4C00E3B6A925}" destId="{C71F661B-B6FA-BD44-B0DE-E98E8E7C3293}" srcOrd="0" destOrd="1" presId="urn:microsoft.com/office/officeart/2005/8/layout/process3"/>
    <dgm:cxn modelId="{32FB9C72-60BD-764A-AD0D-D67D6D0046EA}" type="presOf" srcId="{63C6BB07-684E-8844-87BB-28500765B6E6}" destId="{27E7117D-556E-F54B-BDD5-963A85542257}" srcOrd="1" destOrd="0" presId="urn:microsoft.com/office/officeart/2005/8/layout/process3"/>
    <dgm:cxn modelId="{3882F673-AFA0-FD48-9F75-A03205A674DE}" type="presOf" srcId="{C6E45B2C-A875-9C4A-A5F6-A89E20893AC2}" destId="{CE13DF54-531E-B44C-AEFB-F2DFA79B2A9D}" srcOrd="0" destOrd="1" presId="urn:microsoft.com/office/officeart/2005/8/layout/process3"/>
    <dgm:cxn modelId="{5D9E4E83-EE10-7843-B07C-4A3BF93B3758}" type="presOf" srcId="{B1214B54-8779-6B41-8AF6-056D02AC8C25}" destId="{CE13DF54-531E-B44C-AEFB-F2DFA79B2A9D}" srcOrd="0" destOrd="0" presId="urn:microsoft.com/office/officeart/2005/8/layout/process3"/>
    <dgm:cxn modelId="{6D469883-1F05-E545-9B59-52857E3AABD0}" srcId="{63C6BB07-684E-8844-87BB-28500765B6E6}" destId="{467A488A-B6B6-2C47-B33A-349E78E85E77}" srcOrd="2" destOrd="0" parTransId="{EAA81433-353D-0D46-B947-EF5C248553C6}" sibTransId="{AC5EE5B5-757E-0447-9ED0-8236A244E4F6}"/>
    <dgm:cxn modelId="{66219E84-DE34-D041-9BFC-23728A444F69}" type="presOf" srcId="{3F0B0A65-6E4D-E041-9CFC-B429EF2D0226}" destId="{8CB3C862-0716-6D43-AAFC-EBC29470C82E}" srcOrd="1" destOrd="0" presId="urn:microsoft.com/office/officeart/2005/8/layout/process3"/>
    <dgm:cxn modelId="{BFEDF88C-3F0E-DF4B-94BC-78AEDF1CD27F}" type="presOf" srcId="{5D0FA9D5-ED85-B34D-9D22-77D8D92C33F2}" destId="{C71F661B-B6FA-BD44-B0DE-E98E8E7C3293}" srcOrd="0" destOrd="0" presId="urn:microsoft.com/office/officeart/2005/8/layout/process3"/>
    <dgm:cxn modelId="{23DBE8A2-933C-2A41-92E6-501714D180EB}" type="presOf" srcId="{DA47947E-4278-C74A-9389-91E6F7CC000C}" destId="{9747703B-70DC-FB45-8A61-73E8A12DC853}" srcOrd="0" destOrd="0" presId="urn:microsoft.com/office/officeart/2005/8/layout/process3"/>
    <dgm:cxn modelId="{F34021A9-7744-8045-8D6A-1E67ACCFF57C}" srcId="{DA47947E-4278-C74A-9389-91E6F7CC000C}" destId="{3C12CEAD-3DC3-394F-8A91-4C00E3B6A925}" srcOrd="1" destOrd="0" parTransId="{E10AC23E-F477-0741-9B42-849C70E1BB38}" sibTransId="{F88630B6-06FB-2349-BF52-A8C148B0A1AF}"/>
    <dgm:cxn modelId="{745811AC-E389-D546-A25C-35B979C8AD5C}" type="presOf" srcId="{80DFF607-BD51-E84E-A146-D4C7B3BBE841}" destId="{B31220D0-6623-4342-84F6-89F8DC7B4FF2}" srcOrd="0" destOrd="0" presId="urn:microsoft.com/office/officeart/2005/8/layout/process3"/>
    <dgm:cxn modelId="{9BA4D6C4-0007-6646-9180-F9D4F2261069}" type="presOf" srcId="{B16626F1-55A3-3E44-A4B1-12DC81A5AEFB}" destId="{1C26B356-BB5C-6E4E-8A60-7CA093DA8D69}" srcOrd="1" destOrd="0" presId="urn:microsoft.com/office/officeart/2005/8/layout/process3"/>
    <dgm:cxn modelId="{F63F74D2-E07B-444B-AC3E-E0B08D63EAFE}" srcId="{DC768CC5-64D0-354D-A023-D84393F68556}" destId="{B16626F1-55A3-3E44-A4B1-12DC81A5AEFB}" srcOrd="0" destOrd="0" parTransId="{2BC4F203-041E-6E47-B5E3-CD5FB5F326D2}" sibTransId="{42B16767-976E-EE4C-97AD-C8A57A26386D}"/>
    <dgm:cxn modelId="{01F076ED-AD9A-FB4F-8E92-35F68B8D65A2}" srcId="{DC768CC5-64D0-354D-A023-D84393F68556}" destId="{63C6BB07-684E-8844-87BB-28500765B6E6}" srcOrd="2" destOrd="0" parTransId="{67717218-FBC8-6447-9743-A4F46BA0BF77}" sibTransId="{F4958A61-36E2-BE42-9027-FCC80F0B35CC}"/>
    <dgm:cxn modelId="{9105E4F1-F0F3-894E-80DA-EEE3804CFC9E}" srcId="{DC768CC5-64D0-354D-A023-D84393F68556}" destId="{DA47947E-4278-C74A-9389-91E6F7CC000C}" srcOrd="1" destOrd="0" parTransId="{4F932AA1-01D4-0F43-8A67-050A936F1F5B}" sibTransId="{3F0B0A65-6E4D-E041-9CFC-B429EF2D0226}"/>
    <dgm:cxn modelId="{8D8382F9-ABC8-5245-95B3-B96CA2C5F5CF}" type="presOf" srcId="{DC768CC5-64D0-354D-A023-D84393F68556}" destId="{DB241CF5-6214-FC48-A653-0327179A2F23}" srcOrd="0" destOrd="0" presId="urn:microsoft.com/office/officeart/2005/8/layout/process3"/>
    <dgm:cxn modelId="{E9D8D7FC-F014-794C-8258-3C033FCBC631}" type="presOf" srcId="{012EC759-FD68-9F42-8420-E31D98608CA2}" destId="{CE13DF54-531E-B44C-AEFB-F2DFA79B2A9D}" srcOrd="0" destOrd="2" presId="urn:microsoft.com/office/officeart/2005/8/layout/process3"/>
    <dgm:cxn modelId="{F2BCEFFC-2619-4E4C-BA94-C77454AAF202}" type="presOf" srcId="{467A488A-B6B6-2C47-B33A-349E78E85E77}" destId="{B31220D0-6623-4342-84F6-89F8DC7B4FF2}" srcOrd="0" destOrd="2" presId="urn:microsoft.com/office/officeart/2005/8/layout/process3"/>
    <dgm:cxn modelId="{B59A1150-7402-E644-9CCC-44D0C3A21769}" type="presParOf" srcId="{DB241CF5-6214-FC48-A653-0327179A2F23}" destId="{4BD6A5AD-263F-6741-A54B-7DDF6F24DA38}" srcOrd="0" destOrd="0" presId="urn:microsoft.com/office/officeart/2005/8/layout/process3"/>
    <dgm:cxn modelId="{44D72575-2E33-2040-ABB6-47B7F6EEF9EE}" type="presParOf" srcId="{4BD6A5AD-263F-6741-A54B-7DDF6F24DA38}" destId="{D77FAF65-C7EA-7042-A3AA-FD80DAF27097}" srcOrd="0" destOrd="0" presId="urn:microsoft.com/office/officeart/2005/8/layout/process3"/>
    <dgm:cxn modelId="{07C52A2A-4C33-3644-AA96-4355DA41CB2E}" type="presParOf" srcId="{4BD6A5AD-263F-6741-A54B-7DDF6F24DA38}" destId="{1C26B356-BB5C-6E4E-8A60-7CA093DA8D69}" srcOrd="1" destOrd="0" presId="urn:microsoft.com/office/officeart/2005/8/layout/process3"/>
    <dgm:cxn modelId="{9E66F503-FB41-E148-805C-A56FD81441FE}" type="presParOf" srcId="{4BD6A5AD-263F-6741-A54B-7DDF6F24DA38}" destId="{CE13DF54-531E-B44C-AEFB-F2DFA79B2A9D}" srcOrd="2" destOrd="0" presId="urn:microsoft.com/office/officeart/2005/8/layout/process3"/>
    <dgm:cxn modelId="{C34BF6F3-04FC-484B-8065-1FCCC95BF219}" type="presParOf" srcId="{DB241CF5-6214-FC48-A653-0327179A2F23}" destId="{63933754-0E50-0647-9672-E71E453ADE26}" srcOrd="1" destOrd="0" presId="urn:microsoft.com/office/officeart/2005/8/layout/process3"/>
    <dgm:cxn modelId="{7A8EB75D-F649-1A4A-9572-6F298C5D2F89}" type="presParOf" srcId="{63933754-0E50-0647-9672-E71E453ADE26}" destId="{EF1D96CF-0341-7541-A4EE-DC100FF5FE89}" srcOrd="0" destOrd="0" presId="urn:microsoft.com/office/officeart/2005/8/layout/process3"/>
    <dgm:cxn modelId="{57353CE7-58B9-B941-985E-A8D21ADEC3F2}" type="presParOf" srcId="{DB241CF5-6214-FC48-A653-0327179A2F23}" destId="{9712342A-26D2-AA43-B3A2-14E734C8FA53}" srcOrd="2" destOrd="0" presId="urn:microsoft.com/office/officeart/2005/8/layout/process3"/>
    <dgm:cxn modelId="{93460EB1-A53E-D44E-88F3-72A66EF5FDFA}" type="presParOf" srcId="{9712342A-26D2-AA43-B3A2-14E734C8FA53}" destId="{9747703B-70DC-FB45-8A61-73E8A12DC853}" srcOrd="0" destOrd="0" presId="urn:microsoft.com/office/officeart/2005/8/layout/process3"/>
    <dgm:cxn modelId="{CB34D143-6EA2-9146-B6C8-12805D167A00}" type="presParOf" srcId="{9712342A-26D2-AA43-B3A2-14E734C8FA53}" destId="{3970DCAC-7F8C-1047-A658-1F470D520741}" srcOrd="1" destOrd="0" presId="urn:microsoft.com/office/officeart/2005/8/layout/process3"/>
    <dgm:cxn modelId="{1155780F-AAA0-6D4A-8DD6-8B9AC9B47CFB}" type="presParOf" srcId="{9712342A-26D2-AA43-B3A2-14E734C8FA53}" destId="{C71F661B-B6FA-BD44-B0DE-E98E8E7C3293}" srcOrd="2" destOrd="0" presId="urn:microsoft.com/office/officeart/2005/8/layout/process3"/>
    <dgm:cxn modelId="{BD22C61E-AEA9-8444-BC4A-15811F30C265}" type="presParOf" srcId="{DB241CF5-6214-FC48-A653-0327179A2F23}" destId="{68009C1E-DA53-1B42-86F2-3029F4FF6748}" srcOrd="3" destOrd="0" presId="urn:microsoft.com/office/officeart/2005/8/layout/process3"/>
    <dgm:cxn modelId="{599539FF-01A8-A443-BC18-D169EAF49F18}" type="presParOf" srcId="{68009C1E-DA53-1B42-86F2-3029F4FF6748}" destId="{8CB3C862-0716-6D43-AAFC-EBC29470C82E}" srcOrd="0" destOrd="0" presId="urn:microsoft.com/office/officeart/2005/8/layout/process3"/>
    <dgm:cxn modelId="{35B7C95B-7BB1-3C4A-91BB-787341727938}" type="presParOf" srcId="{DB241CF5-6214-FC48-A653-0327179A2F23}" destId="{D0F52ED0-2440-7A46-8F6A-FF25CB5F7399}" srcOrd="4" destOrd="0" presId="urn:microsoft.com/office/officeart/2005/8/layout/process3"/>
    <dgm:cxn modelId="{33DBA781-E19F-2D44-8E7D-6AFB8C6571BE}" type="presParOf" srcId="{D0F52ED0-2440-7A46-8F6A-FF25CB5F7399}" destId="{839E05D8-93FB-D648-B43C-8A7576D038DE}" srcOrd="0" destOrd="0" presId="urn:microsoft.com/office/officeart/2005/8/layout/process3"/>
    <dgm:cxn modelId="{3C3E860A-0A08-0940-AE6C-5E532E63CDB5}" type="presParOf" srcId="{D0F52ED0-2440-7A46-8F6A-FF25CB5F7399}" destId="{27E7117D-556E-F54B-BDD5-963A85542257}" srcOrd="1" destOrd="0" presId="urn:microsoft.com/office/officeart/2005/8/layout/process3"/>
    <dgm:cxn modelId="{0B6A4B47-43C9-9C45-9755-DA21E68ADAF2}" type="presParOf" srcId="{D0F52ED0-2440-7A46-8F6A-FF25CB5F7399}" destId="{B31220D0-6623-4342-84F6-89F8DC7B4FF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B6E59-F021-4446-B4F0-7A13A0FC6409}">
      <dsp:nvSpPr>
        <dsp:cNvPr id="0" name=""/>
        <dsp:cNvSpPr/>
      </dsp:nvSpPr>
      <dsp:spPr>
        <a:xfrm>
          <a:off x="0" y="538543"/>
          <a:ext cx="2665175" cy="15991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Step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Connect with your Diversity Coordinator</a:t>
          </a:r>
        </a:p>
      </dsp:txBody>
      <dsp:txXfrm>
        <a:off x="0" y="538543"/>
        <a:ext cx="2665175" cy="1599105"/>
      </dsp:txXfrm>
    </dsp:sp>
    <dsp:sp modelId="{A1B2D641-DD65-AD4B-8763-6AE26E1BE3D0}">
      <dsp:nvSpPr>
        <dsp:cNvPr id="0" name=""/>
        <dsp:cNvSpPr/>
      </dsp:nvSpPr>
      <dsp:spPr>
        <a:xfrm>
          <a:off x="2931692" y="538543"/>
          <a:ext cx="2665175" cy="1599105"/>
        </a:xfrm>
        <a:prstGeom prst="rect">
          <a:avLst/>
        </a:prstGeom>
        <a:solidFill>
          <a:schemeClr val="accent1">
            <a:shade val="80000"/>
            <a:hueOff val="-63828"/>
            <a:satOff val="-8097"/>
            <a:lumOff val="8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Step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 Determine Membership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Who needs to/wants to be on your committee? </a:t>
          </a:r>
        </a:p>
      </dsp:txBody>
      <dsp:txXfrm>
        <a:off x="2931692" y="538543"/>
        <a:ext cx="2665175" cy="1599105"/>
      </dsp:txXfrm>
    </dsp:sp>
    <dsp:sp modelId="{B578245E-95B5-F142-BF0B-FF636219F5FA}">
      <dsp:nvSpPr>
        <dsp:cNvPr id="0" name=""/>
        <dsp:cNvSpPr/>
      </dsp:nvSpPr>
      <dsp:spPr>
        <a:xfrm>
          <a:off x="5863385" y="538543"/>
          <a:ext cx="2665175" cy="1599105"/>
        </a:xfrm>
        <a:prstGeom prst="rect">
          <a:avLst/>
        </a:prstGeom>
        <a:solidFill>
          <a:schemeClr val="accent1">
            <a:shade val="80000"/>
            <a:hueOff val="-127656"/>
            <a:satOff val="-16194"/>
            <a:lumOff val="16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Step 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 Define purpose and goals of committee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 What is the purpose of your committee? </a:t>
          </a:r>
        </a:p>
      </dsp:txBody>
      <dsp:txXfrm>
        <a:off x="5863385" y="538543"/>
        <a:ext cx="2665175" cy="1599105"/>
      </dsp:txXfrm>
    </dsp:sp>
    <dsp:sp modelId="{FA225FD8-60FF-0E46-9F6F-55D7E43CEB75}">
      <dsp:nvSpPr>
        <dsp:cNvPr id="0" name=""/>
        <dsp:cNvSpPr/>
      </dsp:nvSpPr>
      <dsp:spPr>
        <a:xfrm>
          <a:off x="0" y="2404165"/>
          <a:ext cx="2665175" cy="1599105"/>
        </a:xfrm>
        <a:prstGeom prst="rect">
          <a:avLst/>
        </a:prstGeom>
        <a:solidFill>
          <a:schemeClr val="accent1">
            <a:shade val="80000"/>
            <a:hueOff val="-191485"/>
            <a:satOff val="-24290"/>
            <a:lumOff val="25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Step 4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 Articulate how your committee will benefit the organization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 How will your committee improve or enhance the organization?</a:t>
          </a:r>
        </a:p>
      </dsp:txBody>
      <dsp:txXfrm>
        <a:off x="0" y="2404165"/>
        <a:ext cx="2665175" cy="1599105"/>
      </dsp:txXfrm>
    </dsp:sp>
    <dsp:sp modelId="{0261B732-BCA7-714E-8C91-60D3619D73C3}">
      <dsp:nvSpPr>
        <dsp:cNvPr id="0" name=""/>
        <dsp:cNvSpPr/>
      </dsp:nvSpPr>
      <dsp:spPr>
        <a:xfrm>
          <a:off x="2931692" y="2404165"/>
          <a:ext cx="2665175" cy="1599105"/>
        </a:xfrm>
        <a:prstGeom prst="rect">
          <a:avLst/>
        </a:prstGeom>
        <a:solidFill>
          <a:schemeClr val="accent1">
            <a:shade val="80000"/>
            <a:hueOff val="-255313"/>
            <a:satOff val="-32387"/>
            <a:lumOff val="33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Step 5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 Determine a communication  plan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 How will people know what you are doing? </a:t>
          </a:r>
        </a:p>
      </dsp:txBody>
      <dsp:txXfrm>
        <a:off x="2931692" y="2404165"/>
        <a:ext cx="2665175" cy="1599105"/>
      </dsp:txXfrm>
    </dsp:sp>
    <dsp:sp modelId="{03036133-CBD6-A646-BC6D-DD632E4C0584}">
      <dsp:nvSpPr>
        <dsp:cNvPr id="0" name=""/>
        <dsp:cNvSpPr/>
      </dsp:nvSpPr>
      <dsp:spPr>
        <a:xfrm>
          <a:off x="5863385" y="2404165"/>
          <a:ext cx="2665175" cy="1599105"/>
        </a:xfrm>
        <a:prstGeom prst="rect">
          <a:avLst/>
        </a:prstGeom>
        <a:solidFill>
          <a:schemeClr val="accent1">
            <a:shade val="80000"/>
            <a:hueOff val="-319141"/>
            <a:satOff val="-40484"/>
            <a:lumOff val="423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Step 6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 Create an assessment plan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 How will you know if what you are doing is working? </a:t>
          </a:r>
        </a:p>
      </dsp:txBody>
      <dsp:txXfrm>
        <a:off x="5863385" y="2404165"/>
        <a:ext cx="2665175" cy="1599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6B356-BB5C-6E4E-8A60-7CA093DA8D69}">
      <dsp:nvSpPr>
        <dsp:cNvPr id="0" name=""/>
        <dsp:cNvSpPr/>
      </dsp:nvSpPr>
      <dsp:spPr>
        <a:xfrm>
          <a:off x="5230" y="890469"/>
          <a:ext cx="2378024" cy="907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Gather Data</a:t>
          </a:r>
        </a:p>
      </dsp:txBody>
      <dsp:txXfrm>
        <a:off x="5230" y="890469"/>
        <a:ext cx="2378024" cy="604800"/>
      </dsp:txXfrm>
    </dsp:sp>
    <dsp:sp modelId="{CE13DF54-531E-B44C-AEFB-F2DFA79B2A9D}">
      <dsp:nvSpPr>
        <dsp:cNvPr id="0" name=""/>
        <dsp:cNvSpPr/>
      </dsp:nvSpPr>
      <dsp:spPr>
        <a:xfrm>
          <a:off x="492295" y="1495269"/>
          <a:ext cx="2378024" cy="196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Employee Climate Survey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IR Data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Student Gaps </a:t>
          </a:r>
        </a:p>
      </dsp:txBody>
      <dsp:txXfrm>
        <a:off x="549865" y="1552839"/>
        <a:ext cx="2262884" cy="1850460"/>
      </dsp:txXfrm>
    </dsp:sp>
    <dsp:sp modelId="{63933754-0E50-0647-9672-E71E453ADE26}">
      <dsp:nvSpPr>
        <dsp:cNvPr id="0" name=""/>
        <dsp:cNvSpPr/>
      </dsp:nvSpPr>
      <dsp:spPr>
        <a:xfrm>
          <a:off x="2743754" y="896839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743754" y="1015251"/>
        <a:ext cx="586641" cy="355235"/>
      </dsp:txXfrm>
    </dsp:sp>
    <dsp:sp modelId="{3970DCAC-7F8C-1047-A658-1F470D520741}">
      <dsp:nvSpPr>
        <dsp:cNvPr id="0" name=""/>
        <dsp:cNvSpPr/>
      </dsp:nvSpPr>
      <dsp:spPr>
        <a:xfrm>
          <a:off x="3825254" y="890469"/>
          <a:ext cx="2378024" cy="907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Utilize MCOD</a:t>
          </a:r>
        </a:p>
      </dsp:txBody>
      <dsp:txXfrm>
        <a:off x="3825254" y="890469"/>
        <a:ext cx="2378024" cy="604800"/>
      </dsp:txXfrm>
    </dsp:sp>
    <dsp:sp modelId="{C71F661B-B6FA-BD44-B0DE-E98E8E7C3293}">
      <dsp:nvSpPr>
        <dsp:cNvPr id="0" name=""/>
        <dsp:cNvSpPr/>
      </dsp:nvSpPr>
      <dsp:spPr>
        <a:xfrm>
          <a:off x="4312320" y="1495269"/>
          <a:ext cx="2378024" cy="196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Get familiar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Assess Organizational Stage</a:t>
          </a:r>
        </a:p>
      </dsp:txBody>
      <dsp:txXfrm>
        <a:off x="4369890" y="1552839"/>
        <a:ext cx="2262884" cy="1850460"/>
      </dsp:txXfrm>
    </dsp:sp>
    <dsp:sp modelId="{68009C1E-DA53-1B42-86F2-3029F4FF6748}">
      <dsp:nvSpPr>
        <dsp:cNvPr id="0" name=""/>
        <dsp:cNvSpPr/>
      </dsp:nvSpPr>
      <dsp:spPr>
        <a:xfrm>
          <a:off x="6563779" y="896839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563779" y="1015251"/>
        <a:ext cx="586641" cy="355235"/>
      </dsp:txXfrm>
    </dsp:sp>
    <dsp:sp modelId="{27E7117D-556E-F54B-BDD5-963A85542257}">
      <dsp:nvSpPr>
        <dsp:cNvPr id="0" name=""/>
        <dsp:cNvSpPr/>
      </dsp:nvSpPr>
      <dsp:spPr>
        <a:xfrm>
          <a:off x="7645279" y="890469"/>
          <a:ext cx="2378024" cy="907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Construct a Plan </a:t>
          </a:r>
        </a:p>
      </dsp:txBody>
      <dsp:txXfrm>
        <a:off x="7645279" y="890469"/>
        <a:ext cx="2378024" cy="604800"/>
      </dsp:txXfrm>
    </dsp:sp>
    <dsp:sp modelId="{B31220D0-6623-4342-84F6-89F8DC7B4FF2}">
      <dsp:nvSpPr>
        <dsp:cNvPr id="0" name=""/>
        <dsp:cNvSpPr/>
      </dsp:nvSpPr>
      <dsp:spPr>
        <a:xfrm>
          <a:off x="8132345" y="1495269"/>
          <a:ext cx="2378024" cy="196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Individual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Organizational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Structural </a:t>
          </a:r>
        </a:p>
      </dsp:txBody>
      <dsp:txXfrm>
        <a:off x="8189915" y="1552839"/>
        <a:ext cx="2262884" cy="1850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41C08-54EE-F74E-9EA7-2059343E00BA}" type="datetimeFigureOut">
              <a:rPr lang="en-US" smtClean="0"/>
              <a:t>12/7/20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07381-E477-5841-90BA-7F9AC18A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4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B9E4DD5-C5BB-814F-BACD-EC9C7C01FE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07352D7-9D19-4646-AD56-2C30291A84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Gill Sans" panose="020B0502020104020203" pitchFamily="34" charset="-79"/>
              </a:rPr>
              <a:t>2 models—MCOD and Complex Change Model.  Both are helpful in assessing where your organization is in the process of becoming an MCO and readiness for change</a:t>
            </a:r>
          </a:p>
        </p:txBody>
      </p:sp>
    </p:spTree>
    <p:extLst>
      <p:ext uri="{BB962C8B-B14F-4D97-AF65-F5344CB8AC3E}">
        <p14:creationId xmlns:p14="http://schemas.microsoft.com/office/powerpoint/2010/main" val="280553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24E84585-48C9-F741-9E66-1A0560A035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DC778AF2-E24F-3B42-A2B9-10FDB50EB2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176AC6D-9F4E-2A49-9B0F-25A26355C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40D68BB-F97B-D54D-B2A9-6B366F99BDF2}" type="slidenum">
              <a:rPr lang="en-US" altLang="en-US">
                <a:cs typeface="Arial" panose="020B0604020202020204" pitchFamily="34" charset="0"/>
              </a:rPr>
              <a:pPr/>
              <a:t>10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1C4F-531D-8E40-9F0A-18C6BD94B8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344" y="1584038"/>
            <a:ext cx="10511311" cy="1776697"/>
          </a:xfrm>
        </p:spPr>
        <p:txBody>
          <a:bodyPr anchor="b"/>
          <a:lstStyle>
            <a:lvl1pPr algn="ctr">
              <a:defRPr sz="6000" b="1" i="0">
                <a:solidFill>
                  <a:schemeClr val="bg2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C8DA5-9146-ED4A-8504-83DAB8534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344" y="3611073"/>
            <a:ext cx="10511311" cy="10593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7" name="Picture 26" descr="A picture containing food&#10;&#10;Description automatically generated">
            <a:extLst>
              <a:ext uri="{FF2B5EF4-FFF2-40B4-BE49-F238E27FC236}">
                <a16:creationId xmlns:a16="http://schemas.microsoft.com/office/drawing/2014/main" id="{B6A1DF83-9F45-B64E-A70D-F28FC3E8E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94" y="4554789"/>
            <a:ext cx="2672811" cy="1785314"/>
          </a:xfrm>
          <a:prstGeom prst="rect">
            <a:avLst/>
          </a:prstGeom>
        </p:spPr>
      </p:pic>
      <p:pic>
        <p:nvPicPr>
          <p:cNvPr id="36" name="Picture 35" descr="5 fingerprint icons in bright colors">
            <a:extLst>
              <a:ext uri="{FF2B5EF4-FFF2-40B4-BE49-F238E27FC236}">
                <a16:creationId xmlns:a16="http://schemas.microsoft.com/office/drawing/2014/main" id="{4A9929DD-43AF-1645-8FF3-3CAEB68EE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000"/>
          <a:stretch/>
        </p:blipFill>
        <p:spPr>
          <a:xfrm>
            <a:off x="548771" y="0"/>
            <a:ext cx="11214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Cl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D5C5-38ED-FD41-A433-A76885608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3C6F-3ADD-6346-8471-B4457630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7605FC8-0568-5841-9F5B-2BD668169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599"/>
            <a:ext cx="2743203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7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ABA9-5604-1447-B7BA-5BC1B1D34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086359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256C6-36C2-BE44-9D16-F429F4539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0863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C4DEF62-B652-F448-B8CF-22D2E32A2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27432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2BF6E9-89D0-BB41-97CF-9063D29BE8E3}"/>
              </a:ext>
            </a:extLst>
          </p:cNvPr>
          <p:cNvSpPr/>
          <p:nvPr userDrawn="1"/>
        </p:nvSpPr>
        <p:spPr>
          <a:xfrm>
            <a:off x="10918209" y="0"/>
            <a:ext cx="127379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510CE5-E7F6-DE49-AF77-4C68C860F9B7}"/>
              </a:ext>
            </a:extLst>
          </p:cNvPr>
          <p:cNvSpPr/>
          <p:nvPr userDrawn="1"/>
        </p:nvSpPr>
        <p:spPr>
          <a:xfrm>
            <a:off x="10059508" y="378915"/>
            <a:ext cx="1532723" cy="15777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BFF25F-5B42-5A42-A3DD-2F4388BE0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9523" y="466437"/>
            <a:ext cx="1332691" cy="1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5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ABA9-5604-1447-B7BA-5BC1B1D34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08635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256C6-36C2-BE44-9D16-F429F4539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0863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A6CD064-415C-9D4D-8F4C-7BC72BB1C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599"/>
            <a:ext cx="2743203" cy="91440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73939E-F468-5B4F-956A-8391373C8D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9523" y="466437"/>
            <a:ext cx="1332691" cy="1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5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D6D6DC-4564-044A-8712-E0482DAD41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3425" y="-1"/>
            <a:ext cx="2470150" cy="333005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6B86CE7-5184-144C-8ADB-2707F99EB1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3425" y="3527944"/>
            <a:ext cx="2470150" cy="33300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D9864-9DE0-CD42-9D71-0B5F22CFB0F0}"/>
              </a:ext>
            </a:extLst>
          </p:cNvPr>
          <p:cNvSpPr/>
          <p:nvPr userDrawn="1"/>
        </p:nvSpPr>
        <p:spPr>
          <a:xfrm>
            <a:off x="9721850" y="-1"/>
            <a:ext cx="2470150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6E731FA-BC97-2942-BB2C-4862D9177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4" y="1762514"/>
            <a:ext cx="5941253" cy="148481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1CBA864-CC51-1E48-85DB-FC2B54314C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7825" y="3385765"/>
            <a:ext cx="5941253" cy="2373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FA09EA7-A3B4-9E47-BA72-6A3252C412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2743200" cy="9144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23EFC5A-EF17-9C41-B30F-2F51F1FEC57A}"/>
              </a:ext>
            </a:extLst>
          </p:cNvPr>
          <p:cNvSpPr/>
          <p:nvPr userDrawn="1"/>
        </p:nvSpPr>
        <p:spPr>
          <a:xfrm>
            <a:off x="8871351" y="2640149"/>
            <a:ext cx="1532723" cy="15777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7E878D-7009-A14E-8D7E-162DC6F337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1366" y="2727671"/>
            <a:ext cx="1332691" cy="1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3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Fingerpr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E11C-F0CE-6041-AA1E-1BEF158FF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72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FA83-D66C-264A-B5B4-29715F25E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729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47229-7569-E34B-9946-A013D9AEF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6729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40D5691-0255-084E-A011-25CF50585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2743200" cy="9144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B541F0-5BA7-5143-8BB2-AC2A958DB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0000"/>
          <a:stretch/>
        </p:blipFill>
        <p:spPr>
          <a:xfrm>
            <a:off x="11572301" y="0"/>
            <a:ext cx="619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6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 Fingerpr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E11C-F0CE-6041-AA1E-1BEF158FF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72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FA83-D66C-264A-B5B4-29715F25E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729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47229-7569-E34B-9946-A013D9AEF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6729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B541F0-5BA7-5143-8BB2-AC2A958DB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11572301" y="0"/>
            <a:ext cx="619699" cy="6858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28B3286-49FF-274E-B7E6-6407136900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43599"/>
            <a:ext cx="2743203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3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E8E8-2200-DF4E-ACA6-1A24FD7EF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C25AC-2624-4542-AE1B-1E9544FFB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4936E-D145-A843-AB2E-DA1C68F62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34187-8EB5-9C4A-9B2C-7D2E2355A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B89FE-3AA1-CC4A-9917-35909FBC6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8007485-6A72-4B4D-882E-D2509587D2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8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 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5E27-7ABB-FE4A-A4F5-2DE0D3043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50343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accent5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29F3189-D50E-C64B-B577-358B4642E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2743200" cy="9144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493B56-6C61-054E-B4EA-2F9AD8E6C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9520"/>
          <a:stretch/>
        </p:blipFill>
        <p:spPr>
          <a:xfrm>
            <a:off x="4558556" y="-1"/>
            <a:ext cx="3074888" cy="22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 Sunr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5E27-7ABB-FE4A-A4F5-2DE0D3043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8459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413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 Citru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5E27-7ABB-FE4A-A4F5-2DE0D3043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8459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4781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4EFF518-0C13-9243-8546-F2DA09999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998" y="4560886"/>
            <a:ext cx="2688004" cy="1795462"/>
          </a:xfrm>
          <a:prstGeom prst="rect">
            <a:avLst/>
          </a:prstGeom>
        </p:spPr>
      </p:pic>
      <p:pic>
        <p:nvPicPr>
          <p:cNvPr id="14" name="Picture 13" descr="5 fingerprint icons in bright colors">
            <a:extLst>
              <a:ext uri="{FF2B5EF4-FFF2-40B4-BE49-F238E27FC236}">
                <a16:creationId xmlns:a16="http://schemas.microsoft.com/office/drawing/2014/main" id="{823F8235-CEB4-BF48-93EE-C7B01120D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000"/>
          <a:stretch/>
        </p:blipFill>
        <p:spPr>
          <a:xfrm>
            <a:off x="548771" y="0"/>
            <a:ext cx="11214100" cy="952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A5D63B2-BB27-464D-B2CE-B10642958B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344" y="1584038"/>
            <a:ext cx="10511311" cy="1776697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CCB69C6-C725-9542-9065-48724DD12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344" y="3611073"/>
            <a:ext cx="10511311" cy="10593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Proxima Nova Light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40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 CSU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5E27-7ABB-FE4A-A4F5-2DE0D3043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8459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4713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 Aqu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5E27-7ABB-FE4A-A4F5-2DE0D3043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8459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62895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482B7D-6164-3047-BEC8-8F6F0645A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520"/>
          <a:stretch/>
        </p:blipFill>
        <p:spPr>
          <a:xfrm>
            <a:off x="4558556" y="-1"/>
            <a:ext cx="3074888" cy="2280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A81D7-215E-9443-9ABD-7F1CF5C26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0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CLICK TO ADD A BIG, BOLD QUOTE OR NUMBER THAT YOU WANT TO CALL ATTENTION TO</a:t>
            </a:r>
          </a:p>
        </p:txBody>
      </p:sp>
    </p:spTree>
    <p:extLst>
      <p:ext uri="{BB962C8B-B14F-4D97-AF65-F5344CB8AC3E}">
        <p14:creationId xmlns:p14="http://schemas.microsoft.com/office/powerpoint/2010/main" val="3618546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l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356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qu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455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unr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665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SU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13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itru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88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ingerpri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482B7D-6164-3047-BEC8-8F6F0645A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520"/>
          <a:stretch/>
        </p:blipFill>
        <p:spPr>
          <a:xfrm>
            <a:off x="4558556" y="-1"/>
            <a:ext cx="3074888" cy="22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89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Fingerpri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8F9947-A3B3-C649-9E6E-8889595BF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482B7D-6164-3047-BEC8-8F6F0645A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520"/>
          <a:stretch/>
        </p:blipFill>
        <p:spPr>
          <a:xfrm>
            <a:off x="4558556" y="-1"/>
            <a:ext cx="3074888" cy="22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it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678181-DE04-6D4E-900B-24E039A89CAA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BD5C5-38ED-FD41-A433-A76885608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3C6F-3ADD-6346-8471-B4457630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E916214-02D0-E74A-89A1-202E2D99E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52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8F9947-A3B3-C649-9E6E-8889595BF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77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B8E053-6977-B143-B76A-0E1C86FE6971}"/>
              </a:ext>
            </a:extLst>
          </p:cNvPr>
          <p:cNvSpPr/>
          <p:nvPr userDrawn="1"/>
        </p:nvSpPr>
        <p:spPr>
          <a:xfrm>
            <a:off x="0" y="0"/>
            <a:ext cx="50171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B47ED-3978-0744-9564-A444FA82B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850" y="1184786"/>
            <a:ext cx="3932237" cy="4095135"/>
          </a:xfrm>
        </p:spPr>
        <p:txBody>
          <a:bodyPr anchor="ctr"/>
          <a:lstStyle>
            <a:lvl1pPr algn="ctr">
              <a:defRPr sz="3200" b="1" i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9C1E5-5EB2-9E49-A011-2F364B1B0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50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FF1D578-7B88-A045-AC84-053811C1D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943600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81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B8E053-6977-B143-B76A-0E1C86FE6971}"/>
              </a:ext>
            </a:extLst>
          </p:cNvPr>
          <p:cNvSpPr/>
          <p:nvPr userDrawn="1"/>
        </p:nvSpPr>
        <p:spPr>
          <a:xfrm>
            <a:off x="0" y="0"/>
            <a:ext cx="501716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9C1E5-5EB2-9E49-A011-2F364B1B0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50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EE478FC-D934-AB4C-A8C2-D54A69BE9A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943600"/>
            <a:ext cx="2743200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9A1A09E-6399-F349-9D67-1BE0BF20C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850" y="1184786"/>
            <a:ext cx="3932237" cy="4095135"/>
          </a:xfrm>
        </p:spPr>
        <p:txBody>
          <a:bodyPr anchor="ctr"/>
          <a:lstStyle>
            <a:lvl1pPr algn="ctr">
              <a:defRPr sz="3200" b="1" i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97397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B8E053-6977-B143-B76A-0E1C86FE6971}"/>
              </a:ext>
            </a:extLst>
          </p:cNvPr>
          <p:cNvSpPr/>
          <p:nvPr userDrawn="1"/>
        </p:nvSpPr>
        <p:spPr>
          <a:xfrm>
            <a:off x="0" y="0"/>
            <a:ext cx="50171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9C1E5-5EB2-9E49-A011-2F364B1B0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50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EF97F9A-5C48-0845-8295-51C2947BF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943600"/>
            <a:ext cx="2743200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168614-CE13-6A43-A45F-98B082AE1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850" y="1184786"/>
            <a:ext cx="3932237" cy="4095135"/>
          </a:xfrm>
        </p:spPr>
        <p:txBody>
          <a:bodyPr anchor="ctr"/>
          <a:lstStyle>
            <a:lvl1pPr algn="ctr">
              <a:defRPr sz="3200" b="1" i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42252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B805-F7FE-8A43-8A62-3567EC92A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13" y="988142"/>
            <a:ext cx="3932237" cy="1600200"/>
          </a:xfrm>
        </p:spPr>
        <p:txBody>
          <a:bodyPr anchor="b"/>
          <a:lstStyle>
            <a:lvl1pPr algn="ctr">
              <a:defRPr sz="32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AD89C-68F3-CF4F-8C2F-F915591B6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D7B28-D597-2A4D-B047-15129474E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813" y="2588342"/>
            <a:ext cx="3932237" cy="335525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9DBF0D8-4D42-CA4B-8153-572E051F2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03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2D20-2331-B44E-B142-6CA2223E1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021" y="2331576"/>
            <a:ext cx="10515600" cy="1325563"/>
          </a:xfrm>
        </p:spPr>
        <p:txBody>
          <a:bodyPr/>
          <a:lstStyle>
            <a:lvl1pPr algn="ctr">
              <a:defRPr b="1" i="0"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3" name="Picture 2" descr="5 fingerprint icons in bright colors">
            <a:extLst>
              <a:ext uri="{FF2B5EF4-FFF2-40B4-BE49-F238E27FC236}">
                <a16:creationId xmlns:a16="http://schemas.microsoft.com/office/drawing/2014/main" id="{49A2FA86-D6F3-594A-83A8-8ECD1E931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000"/>
          <a:stretch/>
        </p:blipFill>
        <p:spPr>
          <a:xfrm>
            <a:off x="548771" y="0"/>
            <a:ext cx="11214100" cy="9525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0E7A0-C1B0-A04E-AFA2-D3DB1918F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525" y="3657600"/>
            <a:ext cx="10515600" cy="7667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7A512D72-C149-5449-89B4-9AB51246B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9594" y="4554789"/>
            <a:ext cx="2672811" cy="17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01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creen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2D20-2331-B44E-B142-6CA2223E1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021" y="2331576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3" name="Picture 2" descr="5 fingerprint icons in bright colors">
            <a:extLst>
              <a:ext uri="{FF2B5EF4-FFF2-40B4-BE49-F238E27FC236}">
                <a16:creationId xmlns:a16="http://schemas.microsoft.com/office/drawing/2014/main" id="{49A2FA86-D6F3-594A-83A8-8ECD1E931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000"/>
          <a:stretch/>
        </p:blipFill>
        <p:spPr>
          <a:xfrm>
            <a:off x="548771" y="0"/>
            <a:ext cx="11214100" cy="9525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0E7A0-C1B0-A04E-AFA2-D3DB1918F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525" y="3657600"/>
            <a:ext cx="10515600" cy="7667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7ABCA19-1D97-B44A-87E6-7698648D5C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1998" y="4560886"/>
            <a:ext cx="2688004" cy="179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9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678181-DE04-6D4E-900B-24E039A89CAA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BD5C5-38ED-FD41-A433-A76885608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3C6F-3ADD-6346-8471-B4457630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F36DB55-D855-EE4D-8A6D-29FC07D60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6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678181-DE04-6D4E-900B-24E039A89CAA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BD5C5-38ED-FD41-A433-A76885608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3C6F-3ADD-6346-8471-B4457630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F082338-13AE-E04F-87A2-2E6113382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8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678181-DE04-6D4E-900B-24E039A89CAA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BD5C5-38ED-FD41-A433-A76885608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3C6F-3ADD-6346-8471-B4457630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E951DD1-FE49-5C4C-BD50-6BE68E3770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1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Citru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D5C5-38ED-FD41-A433-A76885608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3C6F-3ADD-6346-8471-B4457630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E916214-02D0-E74A-89A1-202E2D99E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Aqu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D5C5-38ED-FD41-A433-A76885608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3C6F-3ADD-6346-8471-B4457630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F36DB55-D855-EE4D-8A6D-29FC07D60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2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D5C5-38ED-FD41-A433-A76885608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3C6F-3ADD-6346-8471-B4457630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3CA4380-7A60-3645-808C-E3F7127FD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599"/>
            <a:ext cx="2743203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8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F3388-57AC-4F4A-824D-250FC77D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794D5-D6EC-6C4D-B736-28869152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247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72" r:id="rId4"/>
    <p:sldLayoutId id="2147483673" r:id="rId5"/>
    <p:sldLayoutId id="2147483674" r:id="rId6"/>
    <p:sldLayoutId id="2147483681" r:id="rId7"/>
    <p:sldLayoutId id="2147483682" r:id="rId8"/>
    <p:sldLayoutId id="2147483683" r:id="rId9"/>
    <p:sldLayoutId id="2147483684" r:id="rId10"/>
    <p:sldLayoutId id="2147483651" r:id="rId11"/>
    <p:sldLayoutId id="2147483685" r:id="rId12"/>
    <p:sldLayoutId id="2147483671" r:id="rId13"/>
    <p:sldLayoutId id="2147483652" r:id="rId14"/>
    <p:sldLayoutId id="2147483680" r:id="rId15"/>
    <p:sldLayoutId id="2147483653" r:id="rId16"/>
    <p:sldLayoutId id="2147483654" r:id="rId17"/>
    <p:sldLayoutId id="2147483676" r:id="rId18"/>
    <p:sldLayoutId id="2147483677" r:id="rId19"/>
    <p:sldLayoutId id="2147483678" r:id="rId20"/>
    <p:sldLayoutId id="2147483679" r:id="rId21"/>
    <p:sldLayoutId id="2147483675" r:id="rId22"/>
    <p:sldLayoutId id="2147483655" r:id="rId23"/>
    <p:sldLayoutId id="2147483664" r:id="rId24"/>
    <p:sldLayoutId id="2147483665" r:id="rId25"/>
    <p:sldLayoutId id="2147483666" r:id="rId26"/>
    <p:sldLayoutId id="2147483667" r:id="rId27"/>
    <p:sldLayoutId id="2147483670" r:id="rId28"/>
    <p:sldLayoutId id="2147483686" r:id="rId29"/>
    <p:sldLayoutId id="2147483687" r:id="rId30"/>
    <p:sldLayoutId id="2147483656" r:id="rId31"/>
    <p:sldLayoutId id="2147483668" r:id="rId32"/>
    <p:sldLayoutId id="2147483669" r:id="rId33"/>
    <p:sldLayoutId id="2147483657" r:id="rId34"/>
    <p:sldLayoutId id="2147483688" r:id="rId35"/>
    <p:sldLayoutId id="214748368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70E9B-EEDA-1A4A-B101-62527F7B1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343" y="1870320"/>
            <a:ext cx="10511311" cy="713338"/>
          </a:xfrm>
        </p:spPr>
        <p:txBody>
          <a:bodyPr anchor="t">
            <a:noAutofit/>
          </a:bodyPr>
          <a:lstStyle/>
          <a:p>
            <a:r>
              <a:rPr lang="en-US" sz="3200" b="0" dirty="0"/>
              <a:t>DEI Committee FAQ</a:t>
            </a:r>
            <a:endParaRPr lang="en-US" sz="5400" b="0" dirty="0">
              <a:solidFill>
                <a:schemeClr val="accent5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A085C4-03B5-9E4B-A87F-071136F9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342" y="2470641"/>
            <a:ext cx="10511311" cy="208081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Ria B. Vigil</a:t>
            </a:r>
          </a:p>
          <a:p>
            <a:r>
              <a:rPr lang="en-US" dirty="0"/>
              <a:t>She/they/none</a:t>
            </a:r>
          </a:p>
          <a:p>
            <a:r>
              <a:rPr lang="en-US" dirty="0"/>
              <a:t>Assistant VP for Diversity  </a:t>
            </a:r>
          </a:p>
        </p:txBody>
      </p:sp>
    </p:spTree>
    <p:extLst>
      <p:ext uri="{BB962C8B-B14F-4D97-AF65-F5344CB8AC3E}">
        <p14:creationId xmlns:p14="http://schemas.microsoft.com/office/powerpoint/2010/main" val="355867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38FD7E5-46D7-ED42-B0EF-796DCE61CD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F0CB6-739E-BB44-966B-3FFA7DBFD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69" y="2998113"/>
            <a:ext cx="1587500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8C0E7D-AE52-8E44-BCEB-5796A125A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032" y="2916177"/>
            <a:ext cx="15875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BFCF14-C99B-704C-85F1-8BAB553C0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089" y="2858294"/>
            <a:ext cx="1587500" cy="1219200"/>
          </a:xfrm>
          <a:prstGeom prst="rect">
            <a:avLst/>
          </a:prstGeom>
        </p:spPr>
      </p:pic>
      <p:sp>
        <p:nvSpPr>
          <p:cNvPr id="32" name="Content Placeholder 13">
            <a:extLst>
              <a:ext uri="{FF2B5EF4-FFF2-40B4-BE49-F238E27FC236}">
                <a16:creationId xmlns:a16="http://schemas.microsoft.com/office/drawing/2014/main" id="{27BBA89A-A5D7-AD4B-871B-3151F8789B79}"/>
              </a:ext>
            </a:extLst>
          </p:cNvPr>
          <p:cNvSpPr txBox="1">
            <a:spLocks/>
          </p:cNvSpPr>
          <p:nvPr/>
        </p:nvSpPr>
        <p:spPr>
          <a:xfrm>
            <a:off x="4250190" y="2477388"/>
            <a:ext cx="35604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id="{DA9AB1A7-87E7-1E44-AE41-070C49DE7E84}"/>
              </a:ext>
            </a:extLst>
          </p:cNvPr>
          <p:cNvSpPr txBox="1">
            <a:spLocks/>
          </p:cNvSpPr>
          <p:nvPr/>
        </p:nvSpPr>
        <p:spPr>
          <a:xfrm>
            <a:off x="8662703" y="2213704"/>
            <a:ext cx="28937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4" name="Content Placeholder 13">
            <a:extLst>
              <a:ext uri="{FF2B5EF4-FFF2-40B4-BE49-F238E27FC236}">
                <a16:creationId xmlns:a16="http://schemas.microsoft.com/office/drawing/2014/main" id="{D2631734-2B53-164B-82E7-B191AAD21CBD}"/>
              </a:ext>
            </a:extLst>
          </p:cNvPr>
          <p:cNvSpPr txBox="1">
            <a:spLocks/>
          </p:cNvSpPr>
          <p:nvPr/>
        </p:nvSpPr>
        <p:spPr>
          <a:xfrm>
            <a:off x="8609718" y="2456853"/>
            <a:ext cx="32211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38CDAC-D834-DF43-BDCF-EC2C65D2259F}"/>
              </a:ext>
            </a:extLst>
          </p:cNvPr>
          <p:cNvSpPr txBox="1"/>
          <p:nvPr/>
        </p:nvSpPr>
        <p:spPr>
          <a:xfrm>
            <a:off x="2569111" y="1301755"/>
            <a:ext cx="6871341" cy="119181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Efforts to increase DEI must exist in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THREE distinct areas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75A674-A4F8-954D-AD99-AEB7B1CF758A}"/>
              </a:ext>
            </a:extLst>
          </p:cNvPr>
          <p:cNvSpPr txBox="1"/>
          <p:nvPr/>
        </p:nvSpPr>
        <p:spPr>
          <a:xfrm>
            <a:off x="1778544" y="4466466"/>
            <a:ext cx="2253463" cy="51077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Inter &amp; Intra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B2C8C4-2BBA-B848-9513-AC96C6F5A26D}"/>
              </a:ext>
            </a:extLst>
          </p:cNvPr>
          <p:cNvSpPr txBox="1"/>
          <p:nvPr/>
        </p:nvSpPr>
        <p:spPr>
          <a:xfrm>
            <a:off x="4829999" y="4391609"/>
            <a:ext cx="2253463" cy="91940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Practices &amp; Culture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606845-8F8F-0941-AB6C-B5EDDC216F06}"/>
              </a:ext>
            </a:extLst>
          </p:cNvPr>
          <p:cNvSpPr txBox="1"/>
          <p:nvPr/>
        </p:nvSpPr>
        <p:spPr>
          <a:xfrm>
            <a:off x="7958107" y="4364430"/>
            <a:ext cx="2253463" cy="91940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Policies &amp; Systems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852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2A5E50-BB48-9D40-A7AF-35981F7E4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8470"/>
              </p:ext>
            </p:extLst>
          </p:nvPr>
        </p:nvGraphicFramePr>
        <p:xfrm>
          <a:off x="457201" y="338601"/>
          <a:ext cx="11028555" cy="6180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114">
                  <a:extLst>
                    <a:ext uri="{9D8B030D-6E8A-4147-A177-3AD203B41FA5}">
                      <a16:colId xmlns:a16="http://schemas.microsoft.com/office/drawing/2014/main" val="4041119394"/>
                    </a:ext>
                  </a:extLst>
                </a:gridCol>
                <a:gridCol w="2409081">
                  <a:extLst>
                    <a:ext uri="{9D8B030D-6E8A-4147-A177-3AD203B41FA5}">
                      <a16:colId xmlns:a16="http://schemas.microsoft.com/office/drawing/2014/main" val="257979600"/>
                    </a:ext>
                  </a:extLst>
                </a:gridCol>
                <a:gridCol w="2309296">
                  <a:extLst>
                    <a:ext uri="{9D8B030D-6E8A-4147-A177-3AD203B41FA5}">
                      <a16:colId xmlns:a16="http://schemas.microsoft.com/office/drawing/2014/main" val="59830709"/>
                    </a:ext>
                  </a:extLst>
                </a:gridCol>
                <a:gridCol w="2309296">
                  <a:extLst>
                    <a:ext uri="{9D8B030D-6E8A-4147-A177-3AD203B41FA5}">
                      <a16:colId xmlns:a16="http://schemas.microsoft.com/office/drawing/2014/main" val="432616169"/>
                    </a:ext>
                  </a:extLst>
                </a:gridCol>
                <a:gridCol w="2223768">
                  <a:extLst>
                    <a:ext uri="{9D8B030D-6E8A-4147-A177-3AD203B41FA5}">
                      <a16:colId xmlns:a16="http://schemas.microsoft.com/office/drawing/2014/main" val="3958387374"/>
                    </a:ext>
                  </a:extLst>
                </a:gridCol>
              </a:tblGrid>
              <a:tr h="1056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Recruitment and Retention of Historically Underrepresented Faculty</a:t>
                      </a:r>
                      <a:endParaRPr lang="en-US" sz="1600" b="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Proxima Nova" panose="020B0604020202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Frame for Implementation?</a:t>
                      </a: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How will you know if you are successful? </a:t>
                      </a:r>
                      <a:endParaRPr lang="en-US" sz="1600" b="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What resources do you need? </a:t>
                      </a:r>
                      <a:endParaRPr lang="en-US" sz="1600" b="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extLst>
                  <a:ext uri="{0D108BD9-81ED-4DB2-BD59-A6C34878D82A}">
                    <a16:rowId xmlns:a16="http://schemas.microsoft.com/office/drawing/2014/main" val="3131846740"/>
                  </a:ext>
                </a:extLst>
              </a:tr>
              <a:tr h="972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Individual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Outcomes</a:t>
                      </a:r>
                      <a:endParaRPr lang="en-US" sz="1600" b="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Learn and promote inclusive individual actions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Develop awareness of historical exclusion  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>
                        <a:solidFill>
                          <a:schemeClr val="bg2"/>
                        </a:solidFill>
                      </a:endParaRPr>
                    </a:p>
                  </a:txBody>
                  <a:tcPr marL="44545" marR="44545" marT="0" marB="0"/>
                </a:tc>
                <a:extLst>
                  <a:ext uri="{0D108BD9-81ED-4DB2-BD59-A6C34878D82A}">
                    <a16:rowId xmlns:a16="http://schemas.microsoft.com/office/drawing/2014/main" val="1988688047"/>
                  </a:ext>
                </a:extLst>
              </a:tr>
              <a:tr h="773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Individual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Interventions</a:t>
                      </a:r>
                      <a:endParaRPr lang="en-US" sz="1600" b="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Participate in professional development which address these areas 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bg2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extLst>
                  <a:ext uri="{0D108BD9-81ED-4DB2-BD59-A6C34878D82A}">
                    <a16:rowId xmlns:a16="http://schemas.microsoft.com/office/drawing/2014/main" val="3604114712"/>
                  </a:ext>
                </a:extLst>
              </a:tr>
              <a:tr h="753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Organizational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Outcomes</a:t>
                      </a:r>
                      <a:endParaRPr lang="en-US" sz="1600" b="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</a:rPr>
                        <a:t>Increase recruiting diversity in new cohort of faculty 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extLst>
                  <a:ext uri="{0D108BD9-81ED-4DB2-BD59-A6C34878D82A}">
                    <a16:rowId xmlns:a16="http://schemas.microsoft.com/office/drawing/2014/main" val="1900929753"/>
                  </a:ext>
                </a:extLst>
              </a:tr>
              <a:tr h="89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Organizational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Interventions</a:t>
                      </a:r>
                      <a:endParaRPr lang="en-US" sz="1600" b="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</a:rPr>
                        <a:t>Develop new mechanism to connect with PhD students 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  <a:latin typeface="Proxima Nova" panose="020B0604020202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Evaluate the current recruiting processes</a:t>
                      </a:r>
                      <a:endParaRPr lang="en-US" sz="11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extLst>
                  <a:ext uri="{0D108BD9-81ED-4DB2-BD59-A6C34878D82A}">
                    <a16:rowId xmlns:a16="http://schemas.microsoft.com/office/drawing/2014/main" val="627385365"/>
                  </a:ext>
                </a:extLst>
              </a:tr>
              <a:tr h="89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Structural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Outcomes</a:t>
                      </a:r>
                      <a:endParaRPr lang="en-US" sz="1600" b="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</a:rPr>
                        <a:t>Increase retention of underrepresented faculty 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extLst>
                  <a:ext uri="{0D108BD9-81ED-4DB2-BD59-A6C34878D82A}">
                    <a16:rowId xmlns:a16="http://schemas.microsoft.com/office/drawing/2014/main" val="3912920878"/>
                  </a:ext>
                </a:extLst>
              </a:tr>
              <a:tr h="807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Structural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Interventions</a:t>
                      </a:r>
                      <a:endParaRPr lang="en-US" sz="1600" b="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</a:rPr>
                        <a:t>Implement exit interview 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  <a:latin typeface="Proxima Nova" panose="020B0604020202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Evaluate equity in onboarding packages </a:t>
                      </a: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solidFill>
                          <a:srgbClr val="59595B"/>
                        </a:solidFill>
                        <a:effectLst/>
                        <a:latin typeface="Proxima Nova" panose="020B0604020202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5" marR="44545" marT="0" marB="0"/>
                </a:tc>
                <a:extLst>
                  <a:ext uri="{0D108BD9-81ED-4DB2-BD59-A6C34878D82A}">
                    <a16:rowId xmlns:a16="http://schemas.microsoft.com/office/drawing/2014/main" val="72407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42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4B9D-6D12-9045-BE0D-869419C3E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344" y="2183812"/>
            <a:ext cx="10511311" cy="1776697"/>
          </a:xfrm>
        </p:spPr>
        <p:txBody>
          <a:bodyPr>
            <a:noAutofit/>
          </a:bodyPr>
          <a:lstStyle/>
          <a:p>
            <a:r>
              <a:rPr lang="en-US" sz="4400" b="0" dirty="0"/>
              <a:t>How can you apply what we have discussed today to your current DEI committee? </a:t>
            </a:r>
          </a:p>
        </p:txBody>
      </p:sp>
    </p:spTree>
    <p:extLst>
      <p:ext uri="{BB962C8B-B14F-4D97-AF65-F5344CB8AC3E}">
        <p14:creationId xmlns:p14="http://schemas.microsoft.com/office/powerpoint/2010/main" val="246403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44A28EA-4BC1-4140-A427-63B1929A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5745"/>
            <a:ext cx="10515600" cy="1325563"/>
          </a:xfrm>
        </p:spPr>
        <p:txBody>
          <a:bodyPr/>
          <a:lstStyle/>
          <a:p>
            <a:r>
              <a:rPr lang="en-US" b="0" dirty="0">
                <a:solidFill>
                  <a:schemeClr val="accent4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33833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4B9D-6D12-9045-BE0D-869419C3E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344" y="2183812"/>
            <a:ext cx="10511311" cy="1776697"/>
          </a:xfrm>
        </p:spPr>
        <p:txBody>
          <a:bodyPr>
            <a:noAutofit/>
          </a:bodyPr>
          <a:lstStyle/>
          <a:p>
            <a:r>
              <a:rPr lang="en-US" sz="4400" b="0" dirty="0"/>
              <a:t>How have you received direction and support for your DEI committee? </a:t>
            </a:r>
          </a:p>
        </p:txBody>
      </p:sp>
    </p:spTree>
    <p:extLst>
      <p:ext uri="{BB962C8B-B14F-4D97-AF65-F5344CB8AC3E}">
        <p14:creationId xmlns:p14="http://schemas.microsoft.com/office/powerpoint/2010/main" val="33892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FB1A-FE58-0646-A427-D618398B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8541"/>
            <a:ext cx="10515600" cy="3264810"/>
          </a:xfrm>
        </p:spPr>
        <p:txBody>
          <a:bodyPr anchor="ctr">
            <a:normAutofit/>
          </a:bodyPr>
          <a:lstStyle/>
          <a:p>
            <a:r>
              <a:rPr lang="en-US" sz="4000" b="0" dirty="0">
                <a:solidFill>
                  <a:schemeClr val="accent3"/>
                </a:solidFill>
              </a:rPr>
              <a:t>Our Goal: </a:t>
            </a:r>
            <a:br>
              <a:rPr lang="en-US" sz="4000" b="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4000" b="0" dirty="0">
                <a:solidFill>
                  <a:schemeClr val="bg2"/>
                </a:solidFill>
              </a:rPr>
              <a:t>CSU will be a Diverse, Equitable, Inclusive and Just (DEIJ) Organization</a:t>
            </a:r>
            <a:br>
              <a:rPr lang="en-US" sz="4000" b="0" dirty="0">
                <a:solidFill>
                  <a:schemeClr val="accent2"/>
                </a:solidFill>
              </a:rPr>
            </a:br>
            <a:r>
              <a:rPr lang="en-US" sz="4000" b="0" dirty="0">
                <a:solidFill>
                  <a:schemeClr val="accent3"/>
                </a:solidFill>
              </a:rPr>
              <a:t>In person and virtually 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183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BB5A9-E7AC-8047-B598-19203723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6" y="607421"/>
            <a:ext cx="10086359" cy="18468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>
                <a:solidFill>
                  <a:schemeClr val="accent6"/>
                </a:solidFill>
              </a:rPr>
              <a:t>What is a DEIJ Organization?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834B08CD-D60A-AA4C-85B2-77D277016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773" y="2454275"/>
            <a:ext cx="10086359" cy="3000374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It values a cultural and environmental feeling of belonging.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It can be assessed as the extent to which employees are valued, respected, accepted and encouraged to fully participate in the organization.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Employees in inclusive environments feel appreciated for their unique characteristics and are therefore comfortable sharing their ideas and other aspects of their true authentic selves.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Diversity, equity, inclusion, and justice are central to our organizational functions, priorities, and employee culture.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6A0FBA72-7B5C-E54D-97D1-CA65FEE15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7" y="6235699"/>
            <a:ext cx="644525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333" dirty="0"/>
              <a:t>https://</a:t>
            </a:r>
            <a:r>
              <a:rPr lang="en-US" altLang="en-US" sz="1333" dirty="0" err="1"/>
              <a:t>www.gallup.com</a:t>
            </a:r>
            <a:r>
              <a:rPr lang="en-US" altLang="en-US" sz="1333" dirty="0"/>
              <a:t>/workplace/242138/requirements-diverse-inclusive-</a:t>
            </a:r>
            <a:r>
              <a:rPr lang="en-US" altLang="en-US" sz="1333" dirty="0" err="1"/>
              <a:t>culture.aspx</a:t>
            </a:r>
            <a:endParaRPr lang="en-US" altLang="en-US" sz="1333" dirty="0"/>
          </a:p>
        </p:txBody>
      </p:sp>
    </p:spTree>
    <p:extLst>
      <p:ext uri="{BB962C8B-B14F-4D97-AF65-F5344CB8AC3E}">
        <p14:creationId xmlns:p14="http://schemas.microsoft.com/office/powerpoint/2010/main" val="386478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1583F4-524D-7A46-93E0-1E4D9E9C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803"/>
            <a:ext cx="12192000" cy="46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9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302580-3D23-204A-A88A-294C50DF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074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Considerations when Creating a DEI Committee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9B51F-E2B1-3D45-8151-49FB74263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/>
              <a:t>Support From Senior Leadership </a:t>
            </a:r>
          </a:p>
          <a:p>
            <a:pPr lvl="1"/>
            <a:r>
              <a:rPr lang="en-US" dirty="0"/>
              <a:t>Elevates committee and lends credibility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Specific Charge and Resources</a:t>
            </a:r>
          </a:p>
          <a:p>
            <a:pPr lvl="1"/>
            <a:r>
              <a:rPr lang="en-US" dirty="0"/>
              <a:t>What are you being asked to do? </a:t>
            </a:r>
          </a:p>
          <a:p>
            <a:pPr lvl="1"/>
            <a:r>
              <a:rPr lang="en-US" dirty="0"/>
              <a:t>What resources will be provided?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Direct Link to Larger Strategic Planning </a:t>
            </a:r>
          </a:p>
          <a:p>
            <a:pPr lvl="1"/>
            <a:r>
              <a:rPr lang="en-US" dirty="0"/>
              <a:t>CSU, College/Division, Blueprint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Diverse Membership  </a:t>
            </a:r>
          </a:p>
          <a:p>
            <a:pPr lvl="1"/>
            <a:r>
              <a:rPr lang="en-US" dirty="0"/>
              <a:t>Identities, positions, perspectives</a:t>
            </a:r>
          </a:p>
          <a:p>
            <a:pPr lvl="1"/>
            <a:r>
              <a:rPr lang="en-US" dirty="0"/>
              <a:t>Develop competency </a:t>
            </a:r>
          </a:p>
          <a:p>
            <a:pPr lvl="1"/>
            <a:r>
              <a:rPr lang="en-US" dirty="0"/>
              <a:t>Positional power </a:t>
            </a:r>
          </a:p>
          <a:p>
            <a:pPr lvl="1"/>
            <a:endParaRPr lang="en-US" dirty="0"/>
          </a:p>
          <a:p>
            <a:r>
              <a:rPr lang="en-US" dirty="0"/>
              <a:t>Clearly Communicated and Realistic Goals and Outcomes</a:t>
            </a:r>
          </a:p>
          <a:p>
            <a:pPr lvl="1"/>
            <a:r>
              <a:rPr lang="en-US" dirty="0"/>
              <a:t>Must be realistic</a:t>
            </a:r>
          </a:p>
          <a:p>
            <a:pPr lvl="1"/>
            <a:r>
              <a:rPr lang="en-US" dirty="0"/>
              <a:t>Scaffold goals </a:t>
            </a:r>
          </a:p>
          <a:p>
            <a:pPr lvl="1"/>
            <a:endParaRPr lang="en-US" dirty="0"/>
          </a:p>
          <a:p>
            <a:r>
              <a:rPr lang="en-US" dirty="0"/>
              <a:t>Develop a long-term and short-term strategy </a:t>
            </a:r>
          </a:p>
          <a:p>
            <a:pPr lvl="1"/>
            <a:r>
              <a:rPr lang="en-US" dirty="0"/>
              <a:t>1-2 years, 3-5 years  </a:t>
            </a:r>
          </a:p>
          <a:p>
            <a:endParaRPr lang="en-US" dirty="0"/>
          </a:p>
          <a:p>
            <a:r>
              <a:rPr lang="en-US" dirty="0"/>
              <a:t>Assess Progress</a:t>
            </a:r>
          </a:p>
          <a:p>
            <a:pPr lvl="1"/>
            <a:r>
              <a:rPr lang="en-US" dirty="0"/>
              <a:t>How will you know if you have done what you set out to do?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3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2A4434-E73C-7E46-8683-92799A69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Initial DEI Committee Steps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99DE4D-5266-5840-BDFA-CDB018FF9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396025"/>
              </p:ext>
            </p:extLst>
          </p:nvPr>
        </p:nvGraphicFramePr>
        <p:xfrm>
          <a:off x="1831719" y="1502147"/>
          <a:ext cx="8528561" cy="454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69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4740-2935-6742-84AE-774047C4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Plan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CCFD7A-C0B0-7444-8D4F-5DD9DDE0B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909555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37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247459CF-141D-4744-984E-A70C0C58C672}"/>
              </a:ext>
            </a:extLst>
          </p:cNvPr>
          <p:cNvSpPr>
            <a:spLocks/>
          </p:cNvSpPr>
          <p:nvPr/>
        </p:nvSpPr>
        <p:spPr bwMode="auto">
          <a:xfrm>
            <a:off x="6151033" y="2166593"/>
            <a:ext cx="1329267" cy="1079500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C996EC0-617A-1A4A-9346-8B97A830FEA2}"/>
              </a:ext>
            </a:extLst>
          </p:cNvPr>
          <p:cNvSpPr>
            <a:spLocks/>
          </p:cNvSpPr>
          <p:nvPr/>
        </p:nvSpPr>
        <p:spPr bwMode="auto">
          <a:xfrm>
            <a:off x="7552267" y="2166593"/>
            <a:ext cx="1329267" cy="1079500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0A38B0E-1EB6-F242-8960-04E48040DAE5}"/>
              </a:ext>
            </a:extLst>
          </p:cNvPr>
          <p:cNvSpPr>
            <a:spLocks/>
          </p:cNvSpPr>
          <p:nvPr/>
        </p:nvSpPr>
        <p:spPr bwMode="auto">
          <a:xfrm>
            <a:off x="8970433" y="2166593"/>
            <a:ext cx="1331384" cy="1079500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14631057-1F55-D944-B7B0-D767F59798FE}"/>
              </a:ext>
            </a:extLst>
          </p:cNvPr>
          <p:cNvSpPr>
            <a:spLocks/>
          </p:cNvSpPr>
          <p:nvPr/>
        </p:nvSpPr>
        <p:spPr bwMode="auto">
          <a:xfrm>
            <a:off x="4728633" y="2166593"/>
            <a:ext cx="1331384" cy="1079500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1C2F3CF0-72E6-4241-B4CF-FF86305E0843}"/>
              </a:ext>
            </a:extLst>
          </p:cNvPr>
          <p:cNvSpPr>
            <a:spLocks/>
          </p:cNvSpPr>
          <p:nvPr/>
        </p:nvSpPr>
        <p:spPr bwMode="auto">
          <a:xfrm>
            <a:off x="3310467" y="2166593"/>
            <a:ext cx="1329267" cy="1079500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Rectangle 6">
            <a:extLst>
              <a:ext uri="{FF2B5EF4-FFF2-40B4-BE49-F238E27FC236}">
                <a16:creationId xmlns:a16="http://schemas.microsoft.com/office/drawing/2014/main" id="{512F370D-846F-A144-8E5B-B5476E60C4AB}"/>
              </a:ext>
            </a:extLst>
          </p:cNvPr>
          <p:cNvSpPr>
            <a:spLocks/>
          </p:cNvSpPr>
          <p:nvPr/>
        </p:nvSpPr>
        <p:spPr bwMode="auto">
          <a:xfrm>
            <a:off x="1890185" y="2166593"/>
            <a:ext cx="1331383" cy="1079500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368" name="Group 7">
            <a:extLst>
              <a:ext uri="{FF2B5EF4-FFF2-40B4-BE49-F238E27FC236}">
                <a16:creationId xmlns:a16="http://schemas.microsoft.com/office/drawing/2014/main" id="{DE7F55A3-28F1-344D-BC59-8DE5FC67B4E7}"/>
              </a:ext>
            </a:extLst>
          </p:cNvPr>
          <p:cNvGrpSpPr>
            <a:grpSpLocks/>
          </p:cNvGrpSpPr>
          <p:nvPr/>
        </p:nvGrpSpPr>
        <p:grpSpPr bwMode="auto">
          <a:xfrm>
            <a:off x="1976968" y="2501026"/>
            <a:ext cx="8310033" cy="446616"/>
            <a:chOff x="0" y="0"/>
            <a:chExt cx="7445" cy="400"/>
          </a:xfrm>
          <a:solidFill>
            <a:schemeClr val="accent6"/>
          </a:solidFill>
        </p:grpSpPr>
        <p:sp>
          <p:nvSpPr>
            <p:cNvPr id="158749" name="Rectangle 8">
              <a:extLst>
                <a:ext uri="{FF2B5EF4-FFF2-40B4-BE49-F238E27FC236}">
                  <a16:creationId xmlns:a16="http://schemas.microsoft.com/office/drawing/2014/main" id="{8058668B-78C8-2A46-BAA2-6D9CE711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1" cy="328"/>
            </a:xfrm>
            <a:prstGeom prst="round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600" dirty="0">
                  <a:solidFill>
                    <a:schemeClr val="bg2"/>
                  </a:solidFill>
                  <a:latin typeface="+mj-lt"/>
                </a:rPr>
                <a:t>Exclusionary</a:t>
              </a:r>
            </a:p>
          </p:txBody>
        </p:sp>
        <p:sp>
          <p:nvSpPr>
            <p:cNvPr id="158750" name="Rectangle 9">
              <a:extLst>
                <a:ext uri="{FF2B5EF4-FFF2-40B4-BE49-F238E27FC236}">
                  <a16:creationId xmlns:a16="http://schemas.microsoft.com/office/drawing/2014/main" id="{C5F2A437-DE1D-8545-AF77-065D09D38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0"/>
              <a:ext cx="442" cy="328"/>
            </a:xfrm>
            <a:prstGeom prst="round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600" dirty="0">
                  <a:solidFill>
                    <a:schemeClr val="bg2"/>
                  </a:solidFill>
                  <a:latin typeface="+mj-lt"/>
                </a:rPr>
                <a:t>Club</a:t>
              </a:r>
            </a:p>
          </p:txBody>
        </p:sp>
        <p:sp>
          <p:nvSpPr>
            <p:cNvPr id="158751" name="Rectangle 10">
              <a:extLst>
                <a:ext uri="{FF2B5EF4-FFF2-40B4-BE49-F238E27FC236}">
                  <a16:creationId xmlns:a16="http://schemas.microsoft.com/office/drawing/2014/main" id="{BD95B5A6-568C-8141-855B-7BECDFEFF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0"/>
              <a:ext cx="996" cy="328"/>
            </a:xfrm>
            <a:prstGeom prst="round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600" dirty="0">
                  <a:solidFill>
                    <a:schemeClr val="bg2"/>
                  </a:solidFill>
                  <a:latin typeface="+mj-lt"/>
                </a:rPr>
                <a:t>Compliance</a:t>
              </a:r>
            </a:p>
          </p:txBody>
        </p:sp>
        <p:sp>
          <p:nvSpPr>
            <p:cNvPr id="158752" name="Rectangle 11">
              <a:extLst>
                <a:ext uri="{FF2B5EF4-FFF2-40B4-BE49-F238E27FC236}">
                  <a16:creationId xmlns:a16="http://schemas.microsoft.com/office/drawing/2014/main" id="{1884BAD7-D95D-FB46-884E-6AC32827A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0"/>
              <a:ext cx="927" cy="328"/>
            </a:xfrm>
            <a:prstGeom prst="round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600" dirty="0">
                  <a:solidFill>
                    <a:schemeClr val="bg2"/>
                  </a:solidFill>
                  <a:latin typeface="+mj-lt"/>
                </a:rPr>
                <a:t>Affirming</a:t>
              </a:r>
            </a:p>
          </p:txBody>
        </p:sp>
        <p:sp>
          <p:nvSpPr>
            <p:cNvPr id="158753" name="Rectangle 12">
              <a:extLst>
                <a:ext uri="{FF2B5EF4-FFF2-40B4-BE49-F238E27FC236}">
                  <a16:creationId xmlns:a16="http://schemas.microsoft.com/office/drawing/2014/main" id="{A092BC46-5E54-B848-A426-3B04A5200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" y="0"/>
              <a:ext cx="880" cy="328"/>
            </a:xfrm>
            <a:prstGeom prst="round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600" dirty="0">
                  <a:solidFill>
                    <a:schemeClr val="bg2"/>
                  </a:solidFill>
                  <a:latin typeface="+mj-lt"/>
                </a:rPr>
                <a:t>Redefining</a:t>
              </a:r>
            </a:p>
          </p:txBody>
        </p:sp>
        <p:sp>
          <p:nvSpPr>
            <p:cNvPr id="158754" name="Rectangle 13">
              <a:extLst>
                <a:ext uri="{FF2B5EF4-FFF2-40B4-BE49-F238E27FC236}">
                  <a16:creationId xmlns:a16="http://schemas.microsoft.com/office/drawing/2014/main" id="{60D7B958-E67C-2C4F-AB2B-83D69294C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" y="0"/>
              <a:ext cx="1229" cy="400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600" dirty="0">
                  <a:solidFill>
                    <a:schemeClr val="bg2"/>
                  </a:solidFill>
                  <a:latin typeface="+mj-lt"/>
                </a:rPr>
                <a:t>Multicultural/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600" dirty="0">
                  <a:solidFill>
                    <a:schemeClr val="bg2"/>
                  </a:solidFill>
                  <a:latin typeface="+mj-lt"/>
                </a:rPr>
                <a:t>Inclusive</a:t>
              </a:r>
            </a:p>
          </p:txBody>
        </p:sp>
      </p:grpSp>
      <p:sp>
        <p:nvSpPr>
          <p:cNvPr id="15369" name="Line 14">
            <a:extLst>
              <a:ext uri="{FF2B5EF4-FFF2-40B4-BE49-F238E27FC236}">
                <a16:creationId xmlns:a16="http://schemas.microsoft.com/office/drawing/2014/main" id="{D1505D51-654D-4344-94A9-0592E33ADA08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907117" y="1990909"/>
            <a:ext cx="8379883" cy="0"/>
          </a:xfrm>
          <a:prstGeom prst="line">
            <a:avLst/>
          </a:prstGeom>
          <a:noFill/>
          <a:ln w="50800">
            <a:solidFill>
              <a:srgbClr val="F6586F"/>
            </a:solidFill>
            <a:prstDash val="lgDash"/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158730" name="Rectangle 15">
            <a:extLst>
              <a:ext uri="{FF2B5EF4-FFF2-40B4-BE49-F238E27FC236}">
                <a16:creationId xmlns:a16="http://schemas.microsoft.com/office/drawing/2014/main" id="{E8DC5B89-9C96-DF44-82D7-F32F418EA406}"/>
              </a:ext>
            </a:extLst>
          </p:cNvPr>
          <p:cNvSpPr>
            <a:spLocks/>
          </p:cNvSpPr>
          <p:nvPr/>
        </p:nvSpPr>
        <p:spPr bwMode="auto">
          <a:xfrm>
            <a:off x="-45508" y="1304091"/>
            <a:ext cx="10627784" cy="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2722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844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416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988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56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4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67" i="1" dirty="0" err="1">
                <a:latin typeface="+mj-lt"/>
              </a:rPr>
              <a:t>Monocultural</a:t>
            </a:r>
            <a:r>
              <a:rPr lang="en-US" altLang="en-US" sz="2667" i="1" dirty="0">
                <a:latin typeface="+mj-lt"/>
              </a:rPr>
              <a:t>          Non-Discrimination          Multicultural</a:t>
            </a:r>
          </a:p>
        </p:txBody>
      </p:sp>
      <p:grpSp>
        <p:nvGrpSpPr>
          <p:cNvPr id="15371" name="Group 16">
            <a:extLst>
              <a:ext uri="{FF2B5EF4-FFF2-40B4-BE49-F238E27FC236}">
                <a16:creationId xmlns:a16="http://schemas.microsoft.com/office/drawing/2014/main" id="{5A85DBF1-D8F3-2445-918F-585699B9025A}"/>
              </a:ext>
            </a:extLst>
          </p:cNvPr>
          <p:cNvGrpSpPr>
            <a:grpSpLocks/>
          </p:cNvGrpSpPr>
          <p:nvPr/>
        </p:nvGrpSpPr>
        <p:grpSpPr bwMode="auto">
          <a:xfrm>
            <a:off x="5268384" y="3246094"/>
            <a:ext cx="1659467" cy="882649"/>
            <a:chOff x="0" y="0"/>
            <a:chExt cx="1488" cy="791"/>
          </a:xfrm>
        </p:grpSpPr>
        <p:sp>
          <p:nvSpPr>
            <p:cNvPr id="158747" name="Line 17">
              <a:extLst>
                <a:ext uri="{FF2B5EF4-FFF2-40B4-BE49-F238E27FC236}">
                  <a16:creationId xmlns:a16="http://schemas.microsoft.com/office/drawing/2014/main" id="{B893B970-F3C0-1044-8E9E-67C2E9A05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763" cy="79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58748" name="Line 18">
              <a:extLst>
                <a:ext uri="{FF2B5EF4-FFF2-40B4-BE49-F238E27FC236}">
                  <a16:creationId xmlns:a16="http://schemas.microsoft.com/office/drawing/2014/main" id="{14A46F57-5D78-1942-BBE3-CDC2465E1F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3" y="21"/>
              <a:ext cx="725" cy="7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 sz="2400"/>
            </a:p>
          </p:txBody>
        </p:sp>
      </p:grpSp>
      <p:grpSp>
        <p:nvGrpSpPr>
          <p:cNvPr id="15372" name="Group 19">
            <a:extLst>
              <a:ext uri="{FF2B5EF4-FFF2-40B4-BE49-F238E27FC236}">
                <a16:creationId xmlns:a16="http://schemas.microsoft.com/office/drawing/2014/main" id="{4DBAB702-AD89-5846-B18E-AD0A7202F5FA}"/>
              </a:ext>
            </a:extLst>
          </p:cNvPr>
          <p:cNvGrpSpPr>
            <a:grpSpLocks/>
          </p:cNvGrpSpPr>
          <p:nvPr/>
        </p:nvGrpSpPr>
        <p:grpSpPr bwMode="auto">
          <a:xfrm>
            <a:off x="2533651" y="3246093"/>
            <a:ext cx="1661583" cy="884767"/>
            <a:chOff x="0" y="0"/>
            <a:chExt cx="1488" cy="792"/>
          </a:xfrm>
        </p:grpSpPr>
        <p:sp>
          <p:nvSpPr>
            <p:cNvPr id="158745" name="Line 20">
              <a:extLst>
                <a:ext uri="{FF2B5EF4-FFF2-40B4-BE49-F238E27FC236}">
                  <a16:creationId xmlns:a16="http://schemas.microsoft.com/office/drawing/2014/main" id="{A0CD8E21-1BCC-A44A-A93C-6F9EFBA372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764" cy="79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58746" name="Line 21">
              <a:extLst>
                <a:ext uri="{FF2B5EF4-FFF2-40B4-BE49-F238E27FC236}">
                  <a16:creationId xmlns:a16="http://schemas.microsoft.com/office/drawing/2014/main" id="{105741BE-91BE-3C4D-A915-DD2460920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" y="21"/>
              <a:ext cx="724" cy="77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 sz="2400"/>
            </a:p>
          </p:txBody>
        </p:sp>
      </p:grpSp>
      <p:grpSp>
        <p:nvGrpSpPr>
          <p:cNvPr id="15373" name="Group 22">
            <a:extLst>
              <a:ext uri="{FF2B5EF4-FFF2-40B4-BE49-F238E27FC236}">
                <a16:creationId xmlns:a16="http://schemas.microsoft.com/office/drawing/2014/main" id="{6C08F2BC-3955-7A48-A767-595555F5BB6C}"/>
              </a:ext>
            </a:extLst>
          </p:cNvPr>
          <p:cNvGrpSpPr>
            <a:grpSpLocks/>
          </p:cNvGrpSpPr>
          <p:nvPr/>
        </p:nvGrpSpPr>
        <p:grpSpPr bwMode="auto">
          <a:xfrm>
            <a:off x="8087785" y="3246094"/>
            <a:ext cx="1661583" cy="882649"/>
            <a:chOff x="0" y="0"/>
            <a:chExt cx="1488" cy="791"/>
          </a:xfrm>
        </p:grpSpPr>
        <p:sp>
          <p:nvSpPr>
            <p:cNvPr id="158743" name="Line 23">
              <a:extLst>
                <a:ext uri="{FF2B5EF4-FFF2-40B4-BE49-F238E27FC236}">
                  <a16:creationId xmlns:a16="http://schemas.microsoft.com/office/drawing/2014/main" id="{9B7239A7-56B4-BC4E-87B1-FC61CC1B3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764" cy="79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58744" name="Line 24">
              <a:extLst>
                <a:ext uri="{FF2B5EF4-FFF2-40B4-BE49-F238E27FC236}">
                  <a16:creationId xmlns:a16="http://schemas.microsoft.com/office/drawing/2014/main" id="{1D026F51-AC92-054C-931B-90484E6D0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" y="21"/>
              <a:ext cx="724" cy="7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 sz="2400"/>
            </a:p>
          </p:txBody>
        </p:sp>
      </p:grpSp>
      <p:sp>
        <p:nvSpPr>
          <p:cNvPr id="15374" name="Rectangle 25">
            <a:extLst>
              <a:ext uri="{FF2B5EF4-FFF2-40B4-BE49-F238E27FC236}">
                <a16:creationId xmlns:a16="http://schemas.microsoft.com/office/drawing/2014/main" id="{1C9B2AEB-5213-BA49-93E8-54AED976F260}"/>
              </a:ext>
            </a:extLst>
          </p:cNvPr>
          <p:cNvSpPr>
            <a:spLocks/>
          </p:cNvSpPr>
          <p:nvPr/>
        </p:nvSpPr>
        <p:spPr bwMode="auto">
          <a:xfrm>
            <a:off x="2131484" y="4130860"/>
            <a:ext cx="2463800" cy="1562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75" name="Rectangle 26">
            <a:extLst>
              <a:ext uri="{FF2B5EF4-FFF2-40B4-BE49-F238E27FC236}">
                <a16:creationId xmlns:a16="http://schemas.microsoft.com/office/drawing/2014/main" id="{49A0F989-DEEF-2749-A69B-6BE31568E4C2}"/>
              </a:ext>
            </a:extLst>
          </p:cNvPr>
          <p:cNvSpPr>
            <a:spLocks/>
          </p:cNvSpPr>
          <p:nvPr/>
        </p:nvSpPr>
        <p:spPr bwMode="auto">
          <a:xfrm>
            <a:off x="4864100" y="4130860"/>
            <a:ext cx="2463800" cy="1562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76" name="Rectangle 27">
            <a:extLst>
              <a:ext uri="{FF2B5EF4-FFF2-40B4-BE49-F238E27FC236}">
                <a16:creationId xmlns:a16="http://schemas.microsoft.com/office/drawing/2014/main" id="{C6D07837-30EA-464A-99F9-CEF6E0AC8FB1}"/>
              </a:ext>
            </a:extLst>
          </p:cNvPr>
          <p:cNvSpPr>
            <a:spLocks/>
          </p:cNvSpPr>
          <p:nvPr/>
        </p:nvSpPr>
        <p:spPr bwMode="auto">
          <a:xfrm>
            <a:off x="7596717" y="4130860"/>
            <a:ext cx="2463800" cy="1562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5377" name="Group 28">
            <a:extLst>
              <a:ext uri="{FF2B5EF4-FFF2-40B4-BE49-F238E27FC236}">
                <a16:creationId xmlns:a16="http://schemas.microsoft.com/office/drawing/2014/main" id="{47FF5677-16E5-D947-B79C-472896283F69}"/>
              </a:ext>
            </a:extLst>
          </p:cNvPr>
          <p:cNvGrpSpPr>
            <a:grpSpLocks/>
          </p:cNvGrpSpPr>
          <p:nvPr/>
        </p:nvGrpSpPr>
        <p:grpSpPr bwMode="auto">
          <a:xfrm>
            <a:off x="2328333" y="4122393"/>
            <a:ext cx="7503584" cy="1540933"/>
            <a:chOff x="22" y="-131"/>
            <a:chExt cx="6723" cy="1380"/>
          </a:xfrm>
        </p:grpSpPr>
        <p:sp>
          <p:nvSpPr>
            <p:cNvPr id="158740" name="Rectangle 29">
              <a:extLst>
                <a:ext uri="{FF2B5EF4-FFF2-40B4-BE49-F238E27FC236}">
                  <a16:creationId xmlns:a16="http://schemas.microsoft.com/office/drawing/2014/main" id="{11183AF4-C85F-C641-98E7-5DF29BB67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2"/>
              <a:ext cx="1896" cy="1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800" dirty="0">
                  <a:latin typeface="+mj-lt"/>
                </a:rPr>
                <a:t>Blatant exclusion or token presence of marginalized group members</a:t>
              </a:r>
            </a:p>
          </p:txBody>
        </p:sp>
        <p:sp>
          <p:nvSpPr>
            <p:cNvPr id="158741" name="Rectangle 30">
              <a:extLst>
                <a:ext uri="{FF2B5EF4-FFF2-40B4-BE49-F238E27FC236}">
                  <a16:creationId xmlns:a16="http://schemas.microsoft.com/office/drawing/2014/main" id="{C1B240FB-C170-0C4A-A2AF-39CBA8F5E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-131"/>
              <a:ext cx="2335" cy="13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800" dirty="0">
                  <a:latin typeface="+mj-lt"/>
                </a:rPr>
                <a:t>Marginalized  group members encouraged, but expected to fit in. Status quo culture</a:t>
              </a:r>
            </a:p>
          </p:txBody>
        </p:sp>
        <p:sp>
          <p:nvSpPr>
            <p:cNvPr id="158742" name="Rectangle 31">
              <a:extLst>
                <a:ext uri="{FF2B5EF4-FFF2-40B4-BE49-F238E27FC236}">
                  <a16:creationId xmlns:a16="http://schemas.microsoft.com/office/drawing/2014/main" id="{95706786-DE99-4A44-A753-144940682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2"/>
              <a:ext cx="1896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800" dirty="0">
                  <a:latin typeface="+mj-lt"/>
                </a:rPr>
                <a:t>Culture, climate &amp; system experience fundamental, sustainable change</a:t>
              </a:r>
            </a:p>
          </p:txBody>
        </p:sp>
      </p:grpSp>
      <p:sp>
        <p:nvSpPr>
          <p:cNvPr id="158738" name="Rectangle 32">
            <a:extLst>
              <a:ext uri="{FF2B5EF4-FFF2-40B4-BE49-F238E27FC236}">
                <a16:creationId xmlns:a16="http://schemas.microsoft.com/office/drawing/2014/main" id="{F6111927-2FE5-E44E-A8B6-8B1A2D4338D3}"/>
              </a:ext>
            </a:extLst>
          </p:cNvPr>
          <p:cNvSpPr>
            <a:spLocks/>
          </p:cNvSpPr>
          <p:nvPr/>
        </p:nvSpPr>
        <p:spPr bwMode="auto">
          <a:xfrm>
            <a:off x="633266" y="553931"/>
            <a:ext cx="11277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>
                <a:solidFill>
                  <a:schemeClr val="accent5"/>
                </a:solidFill>
                <a:latin typeface="+mj-lt"/>
              </a:rPr>
              <a:t>Jackson/</a:t>
            </a:r>
            <a:r>
              <a:rPr lang="en-US" altLang="en-US" sz="4000" dirty="0" err="1">
                <a:solidFill>
                  <a:schemeClr val="accent5"/>
                </a:solidFill>
                <a:latin typeface="+mj-lt"/>
              </a:rPr>
              <a:t>Hardiman</a:t>
            </a:r>
            <a:r>
              <a:rPr lang="en-US" altLang="en-US" sz="4000" dirty="0">
                <a:solidFill>
                  <a:schemeClr val="accent5"/>
                </a:solidFill>
                <a:latin typeface="+mj-lt"/>
              </a:rPr>
              <a:t> MCOD Continuum*</a:t>
            </a:r>
          </a:p>
        </p:txBody>
      </p:sp>
      <p:sp>
        <p:nvSpPr>
          <p:cNvPr id="15379" name="Rectangle 33">
            <a:extLst>
              <a:ext uri="{FF2B5EF4-FFF2-40B4-BE49-F238E27FC236}">
                <a16:creationId xmlns:a16="http://schemas.microsoft.com/office/drawing/2014/main" id="{C4E33F42-93BD-E547-8265-9A588F96ABD9}"/>
              </a:ext>
            </a:extLst>
          </p:cNvPr>
          <p:cNvSpPr>
            <a:spLocks/>
          </p:cNvSpPr>
          <p:nvPr/>
        </p:nvSpPr>
        <p:spPr bwMode="auto">
          <a:xfrm>
            <a:off x="10526185" y="5692701"/>
            <a:ext cx="135678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+mn-lt"/>
              </a:rPr>
              <a:t>*Jackson 2005</a:t>
            </a:r>
          </a:p>
        </p:txBody>
      </p:sp>
    </p:spTree>
    <p:extLst>
      <p:ext uri="{BB962C8B-B14F-4D97-AF65-F5344CB8AC3E}">
        <p14:creationId xmlns:p14="http://schemas.microsoft.com/office/powerpoint/2010/main" val="41881638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PDTheme">
  <a:themeElements>
    <a:clrScheme name="VPD Brand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1E4D2B"/>
      </a:accent1>
      <a:accent2>
        <a:srgbClr val="95BA87"/>
      </a:accent2>
      <a:accent3>
        <a:srgbClr val="C94E2C"/>
      </a:accent3>
      <a:accent4>
        <a:srgbClr val="EDA828"/>
      </a:accent4>
      <a:accent5>
        <a:srgbClr val="7FBEC2"/>
      </a:accent5>
      <a:accent6>
        <a:srgbClr val="D3C328"/>
      </a:accent6>
      <a:hlink>
        <a:srgbClr val="EDA828"/>
      </a:hlink>
      <a:folHlink>
        <a:srgbClr val="C94E2C"/>
      </a:folHlink>
    </a:clrScheme>
    <a:fontScheme name="Arial">
      <a:majorFont>
        <a:latin typeface="Proxima Nova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Proxima Nova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11929</TotalTime>
  <Words>607</Words>
  <Application>Microsoft Macintosh PowerPoint</Application>
  <PresentationFormat>Widescreen</PresentationFormat>
  <Paragraphs>126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Gill Sans</vt:lpstr>
      <vt:lpstr>Proxima Nova</vt:lpstr>
      <vt:lpstr>Proxima Nova Light</vt:lpstr>
      <vt:lpstr>Proxima Nova Semibold</vt:lpstr>
      <vt:lpstr>Times New Roman</vt:lpstr>
      <vt:lpstr>VPDTheme</vt:lpstr>
      <vt:lpstr>DEI Committee FAQ</vt:lpstr>
      <vt:lpstr>How have you received direction and support for your DEI committee? </vt:lpstr>
      <vt:lpstr>Our Goal:  CSU will be a Diverse, Equitable, Inclusive and Just (DEIJ) Organization In person and virtually  </vt:lpstr>
      <vt:lpstr>What is a DEIJ Organization?</vt:lpstr>
      <vt:lpstr>PowerPoint Presentation</vt:lpstr>
      <vt:lpstr>Considerations when Creating a DEI Committee </vt:lpstr>
      <vt:lpstr>Initial DEI Committee Steps</vt:lpstr>
      <vt:lpstr>Creating a Plan </vt:lpstr>
      <vt:lpstr>PowerPoint Presentation</vt:lpstr>
      <vt:lpstr>PowerPoint Presentation</vt:lpstr>
      <vt:lpstr>PowerPoint Presentation</vt:lpstr>
      <vt:lpstr>How can you apply what we have discussed today to your current DEI committee?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Surviving to Thriving   Session 1: Facilitating Inclusive Virtual Meetings </dc:title>
  <dc:creator>Vigil,Ria</dc:creator>
  <cp:lastModifiedBy>Vigil,Ria</cp:lastModifiedBy>
  <cp:revision>30</cp:revision>
  <dcterms:created xsi:type="dcterms:W3CDTF">2020-06-10T14:10:50Z</dcterms:created>
  <dcterms:modified xsi:type="dcterms:W3CDTF">2020-12-08T22:14:35Z</dcterms:modified>
</cp:coreProperties>
</file>